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4"/>
  </p:sldMasterIdLst>
  <p:notesMasterIdLst>
    <p:notesMasterId r:id="rId41"/>
  </p:notesMasterIdLst>
  <p:sldIdLst>
    <p:sldId id="297" r:id="rId5"/>
    <p:sldId id="256" r:id="rId6"/>
    <p:sldId id="265" r:id="rId7"/>
    <p:sldId id="257" r:id="rId8"/>
    <p:sldId id="259" r:id="rId9"/>
    <p:sldId id="296" r:id="rId10"/>
    <p:sldId id="261" r:id="rId11"/>
    <p:sldId id="285" r:id="rId12"/>
    <p:sldId id="262" r:id="rId13"/>
    <p:sldId id="284" r:id="rId14"/>
    <p:sldId id="295" r:id="rId15"/>
    <p:sldId id="267" r:id="rId16"/>
    <p:sldId id="269" r:id="rId17"/>
    <p:sldId id="272" r:id="rId18"/>
    <p:sldId id="273" r:id="rId19"/>
    <p:sldId id="275" r:id="rId20"/>
    <p:sldId id="282" r:id="rId21"/>
    <p:sldId id="276" r:id="rId22"/>
    <p:sldId id="277" r:id="rId23"/>
    <p:sldId id="279" r:id="rId24"/>
    <p:sldId id="283" r:id="rId25"/>
    <p:sldId id="294" r:id="rId26"/>
    <p:sldId id="298" r:id="rId27"/>
    <p:sldId id="299" r:id="rId28"/>
    <p:sldId id="287" r:id="rId29"/>
    <p:sldId id="288" r:id="rId30"/>
    <p:sldId id="300" r:id="rId31"/>
    <p:sldId id="302" r:id="rId32"/>
    <p:sldId id="290" r:id="rId33"/>
    <p:sldId id="305" r:id="rId34"/>
    <p:sldId id="292" r:id="rId35"/>
    <p:sldId id="286" r:id="rId36"/>
    <p:sldId id="289" r:id="rId37"/>
    <p:sldId id="301" r:id="rId38"/>
    <p:sldId id="303" r:id="rId39"/>
    <p:sldId id="30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211D8C-B823-4D72-AA30-AE14895BDCAD}" v="103" dt="2023-03-11T01:26:09.675"/>
    <p1510:client id="{1EBA05E0-4627-441E-960A-68CD32F32B63}" v="1" dt="2023-03-11T00:38:47.065"/>
    <p1510:client id="{3D2F2BF2-F82D-48DA-B60D-246289D5815D}" v="32" dt="2023-03-11T00:16:05.527"/>
    <p1510:client id="{7C8ED37E-67A4-4256-99DE-75EDEFC179D2}" v="175" dt="2023-03-11T01:24:10.033"/>
    <p1510:client id="{8170E28A-733F-4503-B0FB-AE75BA3D682D}" v="301" dt="2023-03-11T00:06:01.359"/>
    <p1510:client id="{9E2E1463-27FE-4048-88CA-C8529DFF2145}" v="377" dt="2023-03-11T01:18:41.720"/>
    <p1510:client id="{AA94B70C-238E-476E-87C7-F37A0859F93B}" v="268" dt="2023-03-11T01:51:58.678"/>
    <p1510:client id="{E63B8EB3-26D5-4B32-B5A8-CBCABF244E44}" v="745" dt="2023-03-11T01:44:20.085"/>
    <p1510:client id="{F9BFA042-7334-44DD-A80A-2FE210BE021B}" v="259" dt="2023-03-11T00:53:32.9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emola O Ibironke" userId="S::aibironke@lamar.edu::03ed74e0-149f-4657-9fca-35ee102eebb5" providerId="AD" clId="Web-{7C8ED37E-67A4-4256-99DE-75EDEFC179D2}"/>
    <pc:docChg chg="modSld">
      <pc:chgData name="Ademola O Ibironke" userId="S::aibironke@lamar.edu::03ed74e0-149f-4657-9fca-35ee102eebb5" providerId="AD" clId="Web-{7C8ED37E-67A4-4256-99DE-75EDEFC179D2}" dt="2023-03-11T01:24:10.033" v="180" actId="14100"/>
      <pc:docMkLst>
        <pc:docMk/>
      </pc:docMkLst>
      <pc:sldChg chg="modSp">
        <pc:chgData name="Ademola O Ibironke" userId="S::aibironke@lamar.edu::03ed74e0-149f-4657-9fca-35ee102eebb5" providerId="AD" clId="Web-{7C8ED37E-67A4-4256-99DE-75EDEFC179D2}" dt="2023-03-11T01:24:10.033" v="180" actId="14100"/>
        <pc:sldMkLst>
          <pc:docMk/>
          <pc:sldMk cId="2864104701" sldId="287"/>
        </pc:sldMkLst>
        <pc:picChg chg="mod">
          <ac:chgData name="Ademola O Ibironke" userId="S::aibironke@lamar.edu::03ed74e0-149f-4657-9fca-35ee102eebb5" providerId="AD" clId="Web-{7C8ED37E-67A4-4256-99DE-75EDEFC179D2}" dt="2023-03-11T01:24:10.033" v="180" actId="14100"/>
          <ac:picMkLst>
            <pc:docMk/>
            <pc:sldMk cId="2864104701" sldId="287"/>
            <ac:picMk id="5122" creationId="{ADA9FB7B-E430-6A93-3D13-3D61E0BD0D96}"/>
          </ac:picMkLst>
        </pc:picChg>
        <pc:picChg chg="mod">
          <ac:chgData name="Ademola O Ibironke" userId="S::aibironke@lamar.edu::03ed74e0-149f-4657-9fca-35ee102eebb5" providerId="AD" clId="Web-{7C8ED37E-67A4-4256-99DE-75EDEFC179D2}" dt="2023-03-11T01:24:07.955" v="179" actId="14100"/>
          <ac:picMkLst>
            <pc:docMk/>
            <pc:sldMk cId="2864104701" sldId="287"/>
            <ac:picMk id="5124" creationId="{8821182C-139E-4815-4059-FE18B3D0D535}"/>
          </ac:picMkLst>
        </pc:picChg>
      </pc:sldChg>
      <pc:sldChg chg="addSp delSp modSp mod setBg">
        <pc:chgData name="Ademola O Ibironke" userId="S::aibironke@lamar.edu::03ed74e0-149f-4657-9fca-35ee102eebb5" providerId="AD" clId="Web-{7C8ED37E-67A4-4256-99DE-75EDEFC179D2}" dt="2023-03-11T01:21:32.856" v="174" actId="14100"/>
        <pc:sldMkLst>
          <pc:docMk/>
          <pc:sldMk cId="643049437" sldId="298"/>
        </pc:sldMkLst>
        <pc:spChg chg="mod ord">
          <ac:chgData name="Ademola O Ibironke" userId="S::aibironke@lamar.edu::03ed74e0-149f-4657-9fca-35ee102eebb5" providerId="AD" clId="Web-{7C8ED37E-67A4-4256-99DE-75EDEFC179D2}" dt="2023-03-11T01:02:02.737" v="24" actId="14100"/>
          <ac:spMkLst>
            <pc:docMk/>
            <pc:sldMk cId="643049437" sldId="298"/>
            <ac:spMk id="2" creationId="{01210602-11AD-F6E3-9784-D2645DAD4D3A}"/>
          </ac:spMkLst>
        </pc:spChg>
        <pc:spChg chg="mod ord">
          <ac:chgData name="Ademola O Ibironke" userId="S::aibironke@lamar.edu::03ed74e0-149f-4657-9fca-35ee102eebb5" providerId="AD" clId="Web-{7C8ED37E-67A4-4256-99DE-75EDEFC179D2}" dt="2023-03-11T01:00:17.608" v="23" actId="14100"/>
          <ac:spMkLst>
            <pc:docMk/>
            <pc:sldMk cId="643049437" sldId="298"/>
            <ac:spMk id="3" creationId="{D9018672-230A-2535-2F3E-43C884043102}"/>
          </ac:spMkLst>
        </pc:spChg>
        <pc:spChg chg="add">
          <ac:chgData name="Ademola O Ibironke" userId="S::aibironke@lamar.edu::03ed74e0-149f-4657-9fca-35ee102eebb5" providerId="AD" clId="Web-{7C8ED37E-67A4-4256-99DE-75EDEFC179D2}" dt="2023-03-11T00:57:21.289" v="9"/>
          <ac:spMkLst>
            <pc:docMk/>
            <pc:sldMk cId="643049437" sldId="298"/>
            <ac:spMk id="4" creationId="{8AA44D6B-B317-A1FA-846E-011B7D6F41F1}"/>
          </ac:spMkLst>
        </pc:spChg>
        <pc:spChg chg="add del">
          <ac:chgData name="Ademola O Ibironke" userId="S::aibironke@lamar.edu::03ed74e0-149f-4657-9fca-35ee102eebb5" providerId="AD" clId="Web-{7C8ED37E-67A4-4256-99DE-75EDEFC179D2}" dt="2023-03-11T00:58:57.465" v="12"/>
          <ac:spMkLst>
            <pc:docMk/>
            <pc:sldMk cId="643049437" sldId="298"/>
            <ac:spMk id="10" creationId="{5F3F9620-B492-499F-B279-C43A5FC223A5}"/>
          </ac:spMkLst>
        </pc:spChg>
        <pc:spChg chg="add del">
          <ac:chgData name="Ademola O Ibironke" userId="S::aibironke@lamar.edu::03ed74e0-149f-4657-9fca-35ee102eebb5" providerId="AD" clId="Web-{7C8ED37E-67A4-4256-99DE-75EDEFC179D2}" dt="2023-03-11T00:59:27.794" v="17"/>
          <ac:spMkLst>
            <pc:docMk/>
            <pc:sldMk cId="643049437" sldId="298"/>
            <ac:spMk id="16" creationId="{48FE65CB-EFD8-497D-A30A-093E20EACB05}"/>
          </ac:spMkLst>
        </pc:spChg>
        <pc:spChg chg="add del">
          <ac:chgData name="Ademola O Ibironke" userId="S::aibironke@lamar.edu::03ed74e0-149f-4657-9fca-35ee102eebb5" providerId="AD" clId="Web-{7C8ED37E-67A4-4256-99DE-75EDEFC179D2}" dt="2023-03-11T00:59:27.778" v="16"/>
          <ac:spMkLst>
            <pc:docMk/>
            <pc:sldMk cId="643049437" sldId="298"/>
            <ac:spMk id="22" creationId="{4D4DD4CF-9732-4771-98FE-77886DC915F2}"/>
          </ac:spMkLst>
        </pc:spChg>
        <pc:spChg chg="add del">
          <ac:chgData name="Ademola O Ibironke" userId="S::aibironke@lamar.edu::03ed74e0-149f-4657-9fca-35ee102eebb5" providerId="AD" clId="Web-{7C8ED37E-67A4-4256-99DE-75EDEFC179D2}" dt="2023-03-11T00:59:27.778" v="16"/>
          <ac:spMkLst>
            <pc:docMk/>
            <pc:sldMk cId="643049437" sldId="298"/>
            <ac:spMk id="24" creationId="{A2861A9C-C970-4FFE-B67C-222B6F573287}"/>
          </ac:spMkLst>
        </pc:spChg>
        <pc:spChg chg="add">
          <ac:chgData name="Ademola O Ibironke" userId="S::aibironke@lamar.edu::03ed74e0-149f-4657-9fca-35ee102eebb5" providerId="AD" clId="Web-{7C8ED37E-67A4-4256-99DE-75EDEFC179D2}" dt="2023-03-11T00:59:27.794" v="17"/>
          <ac:spMkLst>
            <pc:docMk/>
            <pc:sldMk cId="643049437" sldId="298"/>
            <ac:spMk id="28" creationId="{48FE65CB-EFD8-497D-A30A-093E20EACB05}"/>
          </ac:spMkLst>
        </pc:spChg>
        <pc:picChg chg="add del mod ord">
          <ac:chgData name="Ademola O Ibironke" userId="S::aibironke@lamar.edu::03ed74e0-149f-4657-9fca-35ee102eebb5" providerId="AD" clId="Web-{7C8ED37E-67A4-4256-99DE-75EDEFC179D2}" dt="2023-03-11T01:10:02.191" v="25"/>
          <ac:picMkLst>
            <pc:docMk/>
            <pc:sldMk cId="643049437" sldId="298"/>
            <ac:picMk id="5" creationId="{C7582D53-FC1E-4498-E4FB-676F881257ED}"/>
          </ac:picMkLst>
        </pc:picChg>
        <pc:picChg chg="add mod">
          <ac:chgData name="Ademola O Ibironke" userId="S::aibironke@lamar.edu::03ed74e0-149f-4657-9fca-35ee102eebb5" providerId="AD" clId="Web-{7C8ED37E-67A4-4256-99DE-75EDEFC179D2}" dt="2023-03-11T01:21:32.856" v="174" actId="14100"/>
          <ac:picMkLst>
            <pc:docMk/>
            <pc:sldMk cId="643049437" sldId="298"/>
            <ac:picMk id="6" creationId="{BA5AC055-1EB6-24CB-C36A-AA02F3F646D7}"/>
          </ac:picMkLst>
        </pc:picChg>
        <pc:picChg chg="add del">
          <ac:chgData name="Ademola O Ibironke" userId="S::aibironke@lamar.edu::03ed74e0-149f-4657-9fca-35ee102eebb5" providerId="AD" clId="Web-{7C8ED37E-67A4-4256-99DE-75EDEFC179D2}" dt="2023-03-11T00:58:57.465" v="12"/>
          <ac:picMkLst>
            <pc:docMk/>
            <pc:sldMk cId="643049437" sldId="298"/>
            <ac:picMk id="12" creationId="{C19C663E-9BA6-4496-BC9B-93FF2283E899}"/>
          </ac:picMkLst>
        </pc:picChg>
        <pc:picChg chg="add del">
          <ac:chgData name="Ademola O Ibironke" userId="S::aibironke@lamar.edu::03ed74e0-149f-4657-9fca-35ee102eebb5" providerId="AD" clId="Web-{7C8ED37E-67A4-4256-99DE-75EDEFC179D2}" dt="2023-03-11T00:58:57.465" v="12"/>
          <ac:picMkLst>
            <pc:docMk/>
            <pc:sldMk cId="643049437" sldId="298"/>
            <ac:picMk id="14" creationId="{B0F28EC2-7576-4063-8685-C3F01C33ECAD}"/>
          </ac:picMkLst>
        </pc:picChg>
        <pc:picChg chg="add del">
          <ac:chgData name="Ademola O Ibironke" userId="S::aibironke@lamar.edu::03ed74e0-149f-4657-9fca-35ee102eebb5" providerId="AD" clId="Web-{7C8ED37E-67A4-4256-99DE-75EDEFC179D2}" dt="2023-03-11T00:59:27.794" v="17"/>
          <ac:picMkLst>
            <pc:docMk/>
            <pc:sldMk cId="643049437" sldId="298"/>
            <ac:picMk id="17" creationId="{00E374F5-52B2-4260-8B1C-54237931F069}"/>
          </ac:picMkLst>
        </pc:picChg>
        <pc:picChg chg="add del">
          <ac:chgData name="Ademola O Ibironke" userId="S::aibironke@lamar.edu::03ed74e0-149f-4657-9fca-35ee102eebb5" providerId="AD" clId="Web-{7C8ED37E-67A4-4256-99DE-75EDEFC179D2}" dt="2023-03-11T00:59:27.778" v="16"/>
          <ac:picMkLst>
            <pc:docMk/>
            <pc:sldMk cId="643049437" sldId="298"/>
            <ac:picMk id="26" creationId="{D2FDF82E-EBD8-4EC5-AD10-CD9E70EE85CF}"/>
          </ac:picMkLst>
        </pc:picChg>
        <pc:picChg chg="add">
          <ac:chgData name="Ademola O Ibironke" userId="S::aibironke@lamar.edu::03ed74e0-149f-4657-9fca-35ee102eebb5" providerId="AD" clId="Web-{7C8ED37E-67A4-4256-99DE-75EDEFC179D2}" dt="2023-03-11T00:59:27.794" v="17"/>
          <ac:picMkLst>
            <pc:docMk/>
            <pc:sldMk cId="643049437" sldId="298"/>
            <ac:picMk id="29" creationId="{00E374F5-52B2-4260-8B1C-54237931F069}"/>
          </ac:picMkLst>
        </pc:picChg>
      </pc:sldChg>
      <pc:sldChg chg="modSp">
        <pc:chgData name="Ademola O Ibironke" userId="S::aibironke@lamar.edu::03ed74e0-149f-4657-9fca-35ee102eebb5" providerId="AD" clId="Web-{7C8ED37E-67A4-4256-99DE-75EDEFC179D2}" dt="2023-03-11T01:23:00.484" v="178" actId="14100"/>
        <pc:sldMkLst>
          <pc:docMk/>
          <pc:sldMk cId="3076632606" sldId="299"/>
        </pc:sldMkLst>
        <pc:spChg chg="mod">
          <ac:chgData name="Ademola O Ibironke" userId="S::aibironke@lamar.edu::03ed74e0-149f-4657-9fca-35ee102eebb5" providerId="AD" clId="Web-{7C8ED37E-67A4-4256-99DE-75EDEFC179D2}" dt="2023-03-11T01:23:00.484" v="178" actId="14100"/>
          <ac:spMkLst>
            <pc:docMk/>
            <pc:sldMk cId="3076632606" sldId="299"/>
            <ac:spMk id="3" creationId="{D9018672-230A-2535-2F3E-43C884043102}"/>
          </ac:spMkLst>
        </pc:spChg>
      </pc:sldChg>
    </pc:docChg>
  </pc:docChgLst>
  <pc:docChgLst>
    <pc:chgData name="Ademola O Ibironke" userId="S::aibironke@lamar.edu::03ed74e0-149f-4657-9fca-35ee102eebb5" providerId="AD" clId="Web-{F9BFA042-7334-44DD-A80A-2FE210BE021B}"/>
    <pc:docChg chg="modSld">
      <pc:chgData name="Ademola O Ibironke" userId="S::aibironke@lamar.edu::03ed74e0-149f-4657-9fca-35ee102eebb5" providerId="AD" clId="Web-{F9BFA042-7334-44DD-A80A-2FE210BE021B}" dt="2023-03-11T00:53:32.965" v="255" actId="20577"/>
      <pc:docMkLst>
        <pc:docMk/>
      </pc:docMkLst>
      <pc:sldChg chg="modSp">
        <pc:chgData name="Ademola O Ibironke" userId="S::aibironke@lamar.edu::03ed74e0-149f-4657-9fca-35ee102eebb5" providerId="AD" clId="Web-{F9BFA042-7334-44DD-A80A-2FE210BE021B}" dt="2023-03-11T00:53:32.965" v="255" actId="20577"/>
        <pc:sldMkLst>
          <pc:docMk/>
          <pc:sldMk cId="643049437" sldId="298"/>
        </pc:sldMkLst>
        <pc:spChg chg="mod">
          <ac:chgData name="Ademola O Ibironke" userId="S::aibironke@lamar.edu::03ed74e0-149f-4657-9fca-35ee102eebb5" providerId="AD" clId="Web-{F9BFA042-7334-44DD-A80A-2FE210BE021B}" dt="2023-03-11T00:53:32.965" v="255" actId="20577"/>
          <ac:spMkLst>
            <pc:docMk/>
            <pc:sldMk cId="643049437" sldId="298"/>
            <ac:spMk id="3" creationId="{D9018672-230A-2535-2F3E-43C884043102}"/>
          </ac:spMkLst>
        </pc:spChg>
      </pc:sldChg>
      <pc:sldChg chg="modSp">
        <pc:chgData name="Ademola O Ibironke" userId="S::aibironke@lamar.edu::03ed74e0-149f-4657-9fca-35ee102eebb5" providerId="AD" clId="Web-{F9BFA042-7334-44DD-A80A-2FE210BE021B}" dt="2023-03-11T00:50:05.863" v="223" actId="20577"/>
        <pc:sldMkLst>
          <pc:docMk/>
          <pc:sldMk cId="3076632606" sldId="299"/>
        </pc:sldMkLst>
        <pc:spChg chg="mod">
          <ac:chgData name="Ademola O Ibironke" userId="S::aibironke@lamar.edu::03ed74e0-149f-4657-9fca-35ee102eebb5" providerId="AD" clId="Web-{F9BFA042-7334-44DD-A80A-2FE210BE021B}" dt="2023-03-11T00:50:05.863" v="223" actId="20577"/>
          <ac:spMkLst>
            <pc:docMk/>
            <pc:sldMk cId="3076632606" sldId="299"/>
            <ac:spMk id="3" creationId="{D9018672-230A-2535-2F3E-43C884043102}"/>
          </ac:spMkLst>
        </pc:spChg>
      </pc:sldChg>
      <pc:sldChg chg="addSp delSp modSp">
        <pc:chgData name="Ademola O Ibironke" userId="S::aibironke@lamar.edu::03ed74e0-149f-4657-9fca-35ee102eebb5" providerId="AD" clId="Web-{F9BFA042-7334-44DD-A80A-2FE210BE021B}" dt="2023-03-11T00:39:44.263" v="9" actId="14100"/>
        <pc:sldMkLst>
          <pc:docMk/>
          <pc:sldMk cId="4051391928" sldId="300"/>
        </pc:sldMkLst>
        <pc:spChg chg="del">
          <ac:chgData name="Ademola O Ibironke" userId="S::aibironke@lamar.edu::03ed74e0-149f-4657-9fca-35ee102eebb5" providerId="AD" clId="Web-{F9BFA042-7334-44DD-A80A-2FE210BE021B}" dt="2023-03-11T00:38:38.745" v="0"/>
          <ac:spMkLst>
            <pc:docMk/>
            <pc:sldMk cId="4051391928" sldId="300"/>
            <ac:spMk id="6" creationId="{B84B6B34-4E40-50FD-DA1C-F56ECD75345D}"/>
          </ac:spMkLst>
        </pc:spChg>
        <pc:spChg chg="del">
          <ac:chgData name="Ademola O Ibironke" userId="S::aibironke@lamar.edu::03ed74e0-149f-4657-9fca-35ee102eebb5" providerId="AD" clId="Web-{F9BFA042-7334-44DD-A80A-2FE210BE021B}" dt="2023-03-11T00:39:17.387" v="1"/>
          <ac:spMkLst>
            <pc:docMk/>
            <pc:sldMk cId="4051391928" sldId="300"/>
            <ac:spMk id="8" creationId="{DDCF20D2-9CA0-6321-3BC3-3440906DF84B}"/>
          </ac:spMkLst>
        </pc:spChg>
        <pc:picChg chg="add mod ord">
          <ac:chgData name="Ademola O Ibironke" userId="S::aibironke@lamar.edu::03ed74e0-149f-4657-9fca-35ee102eebb5" providerId="AD" clId="Web-{F9BFA042-7334-44DD-A80A-2FE210BE021B}" dt="2023-03-11T00:39:44.263" v="9" actId="14100"/>
          <ac:picMkLst>
            <pc:docMk/>
            <pc:sldMk cId="4051391928" sldId="300"/>
            <ac:picMk id="3" creationId="{4552AD62-F203-DA85-389B-524077C4DD86}"/>
          </ac:picMkLst>
        </pc:picChg>
        <pc:picChg chg="add mod ord">
          <ac:chgData name="Ademola O Ibironke" userId="S::aibironke@lamar.edu::03ed74e0-149f-4657-9fca-35ee102eebb5" providerId="AD" clId="Web-{F9BFA042-7334-44DD-A80A-2FE210BE021B}" dt="2023-03-11T00:39:40.434" v="8" actId="1076"/>
          <ac:picMkLst>
            <pc:docMk/>
            <pc:sldMk cId="4051391928" sldId="300"/>
            <ac:picMk id="7" creationId="{CAAA2024-A0EF-210C-E4FC-315715796BBB}"/>
          </ac:picMkLst>
        </pc:picChg>
      </pc:sldChg>
      <pc:sldChg chg="modSp">
        <pc:chgData name="Ademola O Ibironke" userId="S::aibironke@lamar.edu::03ed74e0-149f-4657-9fca-35ee102eebb5" providerId="AD" clId="Web-{F9BFA042-7334-44DD-A80A-2FE210BE021B}" dt="2023-03-11T00:41:43.142" v="21" actId="14100"/>
        <pc:sldMkLst>
          <pc:docMk/>
          <pc:sldMk cId="151123363" sldId="302"/>
        </pc:sldMkLst>
        <pc:spChg chg="mod">
          <ac:chgData name="Ademola O Ibironke" userId="S::aibironke@lamar.edu::03ed74e0-149f-4657-9fca-35ee102eebb5" providerId="AD" clId="Web-{F9BFA042-7334-44DD-A80A-2FE210BE021B}" dt="2023-03-11T00:41:43.142" v="21" actId="14100"/>
          <ac:spMkLst>
            <pc:docMk/>
            <pc:sldMk cId="151123363" sldId="302"/>
            <ac:spMk id="8" creationId="{96F09C6F-59CB-70E1-E0DE-A11EE7EAF477}"/>
          </ac:spMkLst>
        </pc:spChg>
      </pc:sldChg>
    </pc:docChg>
  </pc:docChgLst>
  <pc:docChgLst>
    <pc:chgData name="Aalok Sharma Kafle" userId="S::akafle1@lamar.edu::1982edcb-636d-4c7c-a20b-3e5e0a316ac0" providerId="AD" clId="Web-{AA94B70C-238E-476E-87C7-F37A0859F93B}"/>
    <pc:docChg chg="modSld">
      <pc:chgData name="Aalok Sharma Kafle" userId="S::akafle1@lamar.edu::1982edcb-636d-4c7c-a20b-3e5e0a316ac0" providerId="AD" clId="Web-{AA94B70C-238E-476E-87C7-F37A0859F93B}" dt="2023-03-11T01:51:57.928" v="245"/>
      <pc:docMkLst>
        <pc:docMk/>
      </pc:docMkLst>
      <pc:sldChg chg="modSp">
        <pc:chgData name="Aalok Sharma Kafle" userId="S::akafle1@lamar.edu::1982edcb-636d-4c7c-a20b-3e5e0a316ac0" providerId="AD" clId="Web-{AA94B70C-238E-476E-87C7-F37A0859F93B}" dt="2023-03-11T01:46:20.103" v="191" actId="20577"/>
        <pc:sldMkLst>
          <pc:docMk/>
          <pc:sldMk cId="334710717" sldId="285"/>
        </pc:sldMkLst>
        <pc:spChg chg="mod">
          <ac:chgData name="Aalok Sharma Kafle" userId="S::akafle1@lamar.edu::1982edcb-636d-4c7c-a20b-3e5e0a316ac0" providerId="AD" clId="Web-{AA94B70C-238E-476E-87C7-F37A0859F93B}" dt="2023-03-11T01:46:20.103" v="191" actId="20577"/>
          <ac:spMkLst>
            <pc:docMk/>
            <pc:sldMk cId="334710717" sldId="285"/>
            <ac:spMk id="9" creationId="{5DA7FD7A-9064-A599-6AF6-02C1ECF518E1}"/>
          </ac:spMkLst>
        </pc:spChg>
      </pc:sldChg>
      <pc:sldChg chg="modSp">
        <pc:chgData name="Aalok Sharma Kafle" userId="S::akafle1@lamar.edu::1982edcb-636d-4c7c-a20b-3e5e0a316ac0" providerId="AD" clId="Web-{AA94B70C-238E-476E-87C7-F37A0859F93B}" dt="2023-03-11T01:40:50.248" v="89" actId="14100"/>
        <pc:sldMkLst>
          <pc:docMk/>
          <pc:sldMk cId="1131938341" sldId="286"/>
        </pc:sldMkLst>
        <pc:spChg chg="mod">
          <ac:chgData name="Aalok Sharma Kafle" userId="S::akafle1@lamar.edu::1982edcb-636d-4c7c-a20b-3e5e0a316ac0" providerId="AD" clId="Web-{AA94B70C-238E-476E-87C7-F37A0859F93B}" dt="2023-03-11T01:40:45.232" v="87" actId="14100"/>
          <ac:spMkLst>
            <pc:docMk/>
            <pc:sldMk cId="1131938341" sldId="286"/>
            <ac:spMk id="2" creationId="{01210602-11AD-F6E3-9784-D2645DAD4D3A}"/>
          </ac:spMkLst>
        </pc:spChg>
        <pc:spChg chg="mod">
          <ac:chgData name="Aalok Sharma Kafle" userId="S::akafle1@lamar.edu::1982edcb-636d-4c7c-a20b-3e5e0a316ac0" providerId="AD" clId="Web-{AA94B70C-238E-476E-87C7-F37A0859F93B}" dt="2023-03-11T01:40:40.201" v="86" actId="14100"/>
          <ac:spMkLst>
            <pc:docMk/>
            <pc:sldMk cId="1131938341" sldId="286"/>
            <ac:spMk id="4" creationId="{CC804E43-04A2-91F0-E970-0A4E1B18866F}"/>
          </ac:spMkLst>
        </pc:spChg>
        <pc:spChg chg="mod">
          <ac:chgData name="Aalok Sharma Kafle" userId="S::akafle1@lamar.edu::1982edcb-636d-4c7c-a20b-3e5e0a316ac0" providerId="AD" clId="Web-{AA94B70C-238E-476E-87C7-F37A0859F93B}" dt="2023-03-11T01:40:50.248" v="89" actId="14100"/>
          <ac:spMkLst>
            <pc:docMk/>
            <pc:sldMk cId="1131938341" sldId="286"/>
            <ac:spMk id="6" creationId="{D426EEFA-4812-A1E7-4231-1E55F728811A}"/>
          </ac:spMkLst>
        </pc:spChg>
        <pc:spChg chg="mod">
          <ac:chgData name="Aalok Sharma Kafle" userId="S::akafle1@lamar.edu::1982edcb-636d-4c7c-a20b-3e5e0a316ac0" providerId="AD" clId="Web-{AA94B70C-238E-476E-87C7-F37A0859F93B}" dt="2023-03-11T01:39:39.027" v="50" actId="20577"/>
          <ac:spMkLst>
            <pc:docMk/>
            <pc:sldMk cId="1131938341" sldId="286"/>
            <ac:spMk id="8" creationId="{91C2CAC1-575D-D4B8-EC55-B696EC53D242}"/>
          </ac:spMkLst>
        </pc:spChg>
      </pc:sldChg>
      <pc:sldChg chg="modSp">
        <pc:chgData name="Aalok Sharma Kafle" userId="S::akafle1@lamar.edu::1982edcb-636d-4c7c-a20b-3e5e0a316ac0" providerId="AD" clId="Web-{AA94B70C-238E-476E-87C7-F37A0859F93B}" dt="2023-03-11T01:49:01.422" v="207" actId="1076"/>
        <pc:sldMkLst>
          <pc:docMk/>
          <pc:sldMk cId="2654296582" sldId="292"/>
        </pc:sldMkLst>
        <pc:graphicFrameChg chg="mod">
          <ac:chgData name="Aalok Sharma Kafle" userId="S::akafle1@lamar.edu::1982edcb-636d-4c7c-a20b-3e5e0a316ac0" providerId="AD" clId="Web-{AA94B70C-238E-476E-87C7-F37A0859F93B}" dt="2023-03-11T01:48:50.515" v="200" actId="1076"/>
          <ac:graphicFrameMkLst>
            <pc:docMk/>
            <pc:sldMk cId="2654296582" sldId="292"/>
            <ac:graphicFrameMk id="9" creationId="{A79D14FC-87A8-DA4F-E2E3-535AC877271B}"/>
          </ac:graphicFrameMkLst>
        </pc:graphicFrameChg>
        <pc:picChg chg="mod">
          <ac:chgData name="Aalok Sharma Kafle" userId="S::akafle1@lamar.edu::1982edcb-636d-4c7c-a20b-3e5e0a316ac0" providerId="AD" clId="Web-{AA94B70C-238E-476E-87C7-F37A0859F93B}" dt="2023-03-11T01:48:53.671" v="202" actId="1076"/>
          <ac:picMkLst>
            <pc:docMk/>
            <pc:sldMk cId="2654296582" sldId="292"/>
            <ac:picMk id="3" creationId="{E19D1295-31CB-AF70-B661-6356A1FE1DA0}"/>
          </ac:picMkLst>
        </pc:picChg>
        <pc:picChg chg="mod">
          <ac:chgData name="Aalok Sharma Kafle" userId="S::akafle1@lamar.edu::1982edcb-636d-4c7c-a20b-3e5e0a316ac0" providerId="AD" clId="Web-{AA94B70C-238E-476E-87C7-F37A0859F93B}" dt="2023-03-11T01:49:00.609" v="206" actId="14100"/>
          <ac:picMkLst>
            <pc:docMk/>
            <pc:sldMk cId="2654296582" sldId="292"/>
            <ac:picMk id="5" creationId="{7731B732-ED2F-9CC2-5AA3-6948262A9F01}"/>
          </ac:picMkLst>
        </pc:picChg>
        <pc:picChg chg="mod">
          <ac:chgData name="Aalok Sharma Kafle" userId="S::akafle1@lamar.edu::1982edcb-636d-4c7c-a20b-3e5e0a316ac0" providerId="AD" clId="Web-{AA94B70C-238E-476E-87C7-F37A0859F93B}" dt="2023-03-11T01:48:54.515" v="203" actId="1076"/>
          <ac:picMkLst>
            <pc:docMk/>
            <pc:sldMk cId="2654296582" sldId="292"/>
            <ac:picMk id="6" creationId="{4C095F1E-3856-FED0-D8B9-830AC6BB41B9}"/>
          </ac:picMkLst>
        </pc:picChg>
        <pc:picChg chg="mod">
          <ac:chgData name="Aalok Sharma Kafle" userId="S::akafle1@lamar.edu::1982edcb-636d-4c7c-a20b-3e5e0a316ac0" providerId="AD" clId="Web-{AA94B70C-238E-476E-87C7-F37A0859F93B}" dt="2023-03-11T01:49:01.422" v="207" actId="1076"/>
          <ac:picMkLst>
            <pc:docMk/>
            <pc:sldMk cId="2654296582" sldId="292"/>
            <ac:picMk id="7" creationId="{C70EC9A5-9F5E-F2EC-2226-CBB19DD0A45D}"/>
          </ac:picMkLst>
        </pc:picChg>
      </pc:sldChg>
      <pc:sldChg chg="modSp">
        <pc:chgData name="Aalok Sharma Kafle" userId="S::akafle1@lamar.edu::1982edcb-636d-4c7c-a20b-3e5e0a316ac0" providerId="AD" clId="Web-{AA94B70C-238E-476E-87C7-F37A0859F93B}" dt="2023-03-11T01:46:56.730" v="195" actId="20577"/>
        <pc:sldMkLst>
          <pc:docMk/>
          <pc:sldMk cId="643049437" sldId="298"/>
        </pc:sldMkLst>
        <pc:spChg chg="mod">
          <ac:chgData name="Aalok Sharma Kafle" userId="S::akafle1@lamar.edu::1982edcb-636d-4c7c-a20b-3e5e0a316ac0" providerId="AD" clId="Web-{AA94B70C-238E-476E-87C7-F37A0859F93B}" dt="2023-03-11T01:46:56.730" v="195" actId="20577"/>
          <ac:spMkLst>
            <pc:docMk/>
            <pc:sldMk cId="643049437" sldId="298"/>
            <ac:spMk id="3" creationId="{D9018672-230A-2535-2F3E-43C884043102}"/>
          </ac:spMkLst>
        </pc:spChg>
        <pc:picChg chg="mod">
          <ac:chgData name="Aalok Sharma Kafle" userId="S::akafle1@lamar.edu::1982edcb-636d-4c7c-a20b-3e5e0a316ac0" providerId="AD" clId="Web-{AA94B70C-238E-476E-87C7-F37A0859F93B}" dt="2023-03-11T01:46:50.167" v="193" actId="1076"/>
          <ac:picMkLst>
            <pc:docMk/>
            <pc:sldMk cId="643049437" sldId="298"/>
            <ac:picMk id="6" creationId="{BA5AC055-1EB6-24CB-C36A-AA02F3F646D7}"/>
          </ac:picMkLst>
        </pc:picChg>
      </pc:sldChg>
      <pc:sldChg chg="modSp">
        <pc:chgData name="Aalok Sharma Kafle" userId="S::akafle1@lamar.edu::1982edcb-636d-4c7c-a20b-3e5e0a316ac0" providerId="AD" clId="Web-{AA94B70C-238E-476E-87C7-F37A0859F93B}" dt="2023-03-11T01:45:38.571" v="189" actId="20577"/>
        <pc:sldMkLst>
          <pc:docMk/>
          <pc:sldMk cId="3076632606" sldId="299"/>
        </pc:sldMkLst>
        <pc:spChg chg="mod">
          <ac:chgData name="Aalok Sharma Kafle" userId="S::akafle1@lamar.edu::1982edcb-636d-4c7c-a20b-3e5e0a316ac0" providerId="AD" clId="Web-{AA94B70C-238E-476E-87C7-F37A0859F93B}" dt="2023-03-11T01:45:38.571" v="189" actId="20577"/>
          <ac:spMkLst>
            <pc:docMk/>
            <pc:sldMk cId="3076632606" sldId="299"/>
            <ac:spMk id="3" creationId="{D9018672-230A-2535-2F3E-43C884043102}"/>
          </ac:spMkLst>
        </pc:spChg>
      </pc:sldChg>
      <pc:sldChg chg="modSp">
        <pc:chgData name="Aalok Sharma Kafle" userId="S::akafle1@lamar.edu::1982edcb-636d-4c7c-a20b-3e5e0a316ac0" providerId="AD" clId="Web-{AA94B70C-238E-476E-87C7-F37A0859F93B}" dt="2023-03-11T01:47:58.372" v="197" actId="1076"/>
        <pc:sldMkLst>
          <pc:docMk/>
          <pc:sldMk cId="151123363" sldId="302"/>
        </pc:sldMkLst>
        <pc:picChg chg="mod">
          <ac:chgData name="Aalok Sharma Kafle" userId="S::akafle1@lamar.edu::1982edcb-636d-4c7c-a20b-3e5e0a316ac0" providerId="AD" clId="Web-{AA94B70C-238E-476E-87C7-F37A0859F93B}" dt="2023-03-11T01:47:58.372" v="197" actId="1076"/>
          <ac:picMkLst>
            <pc:docMk/>
            <pc:sldMk cId="151123363" sldId="302"/>
            <ac:picMk id="2" creationId="{D24DD07E-29FB-641B-3A30-A80D4FA47CEC}"/>
          </ac:picMkLst>
        </pc:picChg>
      </pc:sldChg>
      <pc:sldChg chg="addSp delSp modSp mod setBg">
        <pc:chgData name="Aalok Sharma Kafle" userId="S::akafle1@lamar.edu::1982edcb-636d-4c7c-a20b-3e5e0a316ac0" providerId="AD" clId="Web-{AA94B70C-238E-476E-87C7-F37A0859F93B}" dt="2023-03-11T01:51:57.928" v="245"/>
        <pc:sldMkLst>
          <pc:docMk/>
          <pc:sldMk cId="1585587360" sldId="304"/>
        </pc:sldMkLst>
        <pc:spChg chg="mod ord">
          <ac:chgData name="Aalok Sharma Kafle" userId="S::akafle1@lamar.edu::1982edcb-636d-4c7c-a20b-3e5e0a316ac0" providerId="AD" clId="Web-{AA94B70C-238E-476E-87C7-F37A0859F93B}" dt="2023-03-11T01:51:57.928" v="245"/>
          <ac:spMkLst>
            <pc:docMk/>
            <pc:sldMk cId="1585587360" sldId="304"/>
            <ac:spMk id="2" creationId="{9556C0B8-8555-5AB3-CCC8-CF76B44B867C}"/>
          </ac:spMkLst>
        </pc:spChg>
        <pc:spChg chg="mod ord">
          <ac:chgData name="Aalok Sharma Kafle" userId="S::akafle1@lamar.edu::1982edcb-636d-4c7c-a20b-3e5e0a316ac0" providerId="AD" clId="Web-{AA94B70C-238E-476E-87C7-F37A0859F93B}" dt="2023-03-11T01:51:57.928" v="245"/>
          <ac:spMkLst>
            <pc:docMk/>
            <pc:sldMk cId="1585587360" sldId="304"/>
            <ac:spMk id="3" creationId="{BDFFA288-3DB4-9FBC-3A4F-63E691514C1D}"/>
          </ac:spMkLst>
        </pc:spChg>
        <pc:spChg chg="add del">
          <ac:chgData name="Aalok Sharma Kafle" userId="S::akafle1@lamar.edu::1982edcb-636d-4c7c-a20b-3e5e0a316ac0" providerId="AD" clId="Web-{AA94B70C-238E-476E-87C7-F37A0859F93B}" dt="2023-03-11T01:51:57.928" v="245"/>
          <ac:spMkLst>
            <pc:docMk/>
            <pc:sldMk cId="1585587360" sldId="304"/>
            <ac:spMk id="9" creationId="{446F2B05-D14A-46C1-B94D-81BAFA34CA8C}"/>
          </ac:spMkLst>
        </pc:spChg>
        <pc:spChg chg="add del">
          <ac:chgData name="Aalok Sharma Kafle" userId="S::akafle1@lamar.edu::1982edcb-636d-4c7c-a20b-3e5e0a316ac0" providerId="AD" clId="Web-{AA94B70C-238E-476E-87C7-F37A0859F93B}" dt="2023-03-11T01:51:57.928" v="245"/>
          <ac:spMkLst>
            <pc:docMk/>
            <pc:sldMk cId="1585587360" sldId="304"/>
            <ac:spMk id="16" creationId="{48FE65CB-EFD8-497D-A30A-093E20EACB05}"/>
          </ac:spMkLst>
        </pc:spChg>
        <pc:picChg chg="add mod ord modCrop">
          <ac:chgData name="Aalok Sharma Kafle" userId="S::akafle1@lamar.edu::1982edcb-636d-4c7c-a20b-3e5e0a316ac0" providerId="AD" clId="Web-{AA94B70C-238E-476E-87C7-F37A0859F93B}" dt="2023-03-11T01:51:57.928" v="245"/>
          <ac:picMkLst>
            <pc:docMk/>
            <pc:sldMk cId="1585587360" sldId="304"/>
            <ac:picMk id="4" creationId="{AF071CA5-2CCB-5A22-4F6C-AD50871A3977}"/>
          </ac:picMkLst>
        </pc:picChg>
        <pc:picChg chg="add del">
          <ac:chgData name="Aalok Sharma Kafle" userId="S::akafle1@lamar.edu::1982edcb-636d-4c7c-a20b-3e5e0a316ac0" providerId="AD" clId="Web-{AA94B70C-238E-476E-87C7-F37A0859F93B}" dt="2023-03-11T01:51:57.928" v="245"/>
          <ac:picMkLst>
            <pc:docMk/>
            <pc:sldMk cId="1585587360" sldId="304"/>
            <ac:picMk id="11" creationId="{DC21F734-A85A-4FEA-8CB8-6C72B8195C37}"/>
          </ac:picMkLst>
        </pc:picChg>
        <pc:picChg chg="add del">
          <ac:chgData name="Aalok Sharma Kafle" userId="S::akafle1@lamar.edu::1982edcb-636d-4c7c-a20b-3e5e0a316ac0" providerId="AD" clId="Web-{AA94B70C-238E-476E-87C7-F37A0859F93B}" dt="2023-03-11T01:51:57.928" v="245"/>
          <ac:picMkLst>
            <pc:docMk/>
            <pc:sldMk cId="1585587360" sldId="304"/>
            <ac:picMk id="18" creationId="{00E374F5-52B2-4260-8B1C-54237931F069}"/>
          </ac:picMkLst>
        </pc:picChg>
      </pc:sldChg>
    </pc:docChg>
  </pc:docChgLst>
  <pc:docChgLst>
    <pc:chgData name="Aalok Sharma Kafle" userId="S::akafle1@lamar.edu::1982edcb-636d-4c7c-a20b-3e5e0a316ac0" providerId="AD" clId="Web-{3D2F2BF2-F82D-48DA-B60D-246289D5815D}"/>
    <pc:docChg chg="addSld modSld sldOrd">
      <pc:chgData name="Aalok Sharma Kafle" userId="S::akafle1@lamar.edu::1982edcb-636d-4c7c-a20b-3e5e0a316ac0" providerId="AD" clId="Web-{3D2F2BF2-F82D-48DA-B60D-246289D5815D}" dt="2023-03-11T00:16:05.527" v="30"/>
      <pc:docMkLst>
        <pc:docMk/>
      </pc:docMkLst>
      <pc:sldChg chg="addSp delSp modSp mod setBg">
        <pc:chgData name="Aalok Sharma Kafle" userId="S::akafle1@lamar.edu::1982edcb-636d-4c7c-a20b-3e5e0a316ac0" providerId="AD" clId="Web-{3D2F2BF2-F82D-48DA-B60D-246289D5815D}" dt="2023-03-11T00:15:34.432" v="28"/>
        <pc:sldMkLst>
          <pc:docMk/>
          <pc:sldMk cId="1178423062" sldId="259"/>
        </pc:sldMkLst>
        <pc:spChg chg="mod">
          <ac:chgData name="Aalok Sharma Kafle" userId="S::akafle1@lamar.edu::1982edcb-636d-4c7c-a20b-3e5e0a316ac0" providerId="AD" clId="Web-{3D2F2BF2-F82D-48DA-B60D-246289D5815D}" dt="2023-03-11T00:15:34.432" v="28"/>
          <ac:spMkLst>
            <pc:docMk/>
            <pc:sldMk cId="1178423062" sldId="259"/>
            <ac:spMk id="2" creationId="{E3AC3409-E6DD-D792-517E-FFAE13518E7F}"/>
          </ac:spMkLst>
        </pc:spChg>
        <pc:spChg chg="del">
          <ac:chgData name="Aalok Sharma Kafle" userId="S::akafle1@lamar.edu::1982edcb-636d-4c7c-a20b-3e5e0a316ac0" providerId="AD" clId="Web-{3D2F2BF2-F82D-48DA-B60D-246289D5815D}" dt="2023-03-11T00:15:34.432" v="28"/>
          <ac:spMkLst>
            <pc:docMk/>
            <pc:sldMk cId="1178423062" sldId="259"/>
            <ac:spMk id="3" creationId="{5825B262-0935-0A6E-B27A-0447396A417D}"/>
          </ac:spMkLst>
        </pc:spChg>
        <pc:graphicFrameChg chg="add">
          <ac:chgData name="Aalok Sharma Kafle" userId="S::akafle1@lamar.edu::1982edcb-636d-4c7c-a20b-3e5e0a316ac0" providerId="AD" clId="Web-{3D2F2BF2-F82D-48DA-B60D-246289D5815D}" dt="2023-03-11T00:15:34.432" v="28"/>
          <ac:graphicFrameMkLst>
            <pc:docMk/>
            <pc:sldMk cId="1178423062" sldId="259"/>
            <ac:graphicFrameMk id="5" creationId="{0E8ABD31-6148-8B89-5C20-910AC4361FC9}"/>
          </ac:graphicFrameMkLst>
        </pc:graphicFrameChg>
      </pc:sldChg>
      <pc:sldChg chg="ord">
        <pc:chgData name="Aalok Sharma Kafle" userId="S::akafle1@lamar.edu::1982edcb-636d-4c7c-a20b-3e5e0a316ac0" providerId="AD" clId="Web-{3D2F2BF2-F82D-48DA-B60D-246289D5815D}" dt="2023-03-11T00:16:05.527" v="30"/>
        <pc:sldMkLst>
          <pc:docMk/>
          <pc:sldMk cId="279601101" sldId="262"/>
        </pc:sldMkLst>
      </pc:sldChg>
      <pc:sldChg chg="modSp">
        <pc:chgData name="Aalok Sharma Kafle" userId="S::akafle1@lamar.edu::1982edcb-636d-4c7c-a20b-3e5e0a316ac0" providerId="AD" clId="Web-{3D2F2BF2-F82D-48DA-B60D-246289D5815D}" dt="2023-03-11T00:15:06.712" v="27" actId="20577"/>
        <pc:sldMkLst>
          <pc:docMk/>
          <pc:sldMk cId="3926076471" sldId="265"/>
        </pc:sldMkLst>
        <pc:spChg chg="mod">
          <ac:chgData name="Aalok Sharma Kafle" userId="S::akafle1@lamar.edu::1982edcb-636d-4c7c-a20b-3e5e0a316ac0" providerId="AD" clId="Web-{3D2F2BF2-F82D-48DA-B60D-246289D5815D}" dt="2023-03-11T00:15:06.712" v="27" actId="20577"/>
          <ac:spMkLst>
            <pc:docMk/>
            <pc:sldMk cId="3926076471" sldId="265"/>
            <ac:spMk id="3" creationId="{69F0CBC0-FF74-CC6C-F706-CBAAA77664EF}"/>
          </ac:spMkLst>
        </pc:spChg>
      </pc:sldChg>
      <pc:sldChg chg="ord">
        <pc:chgData name="Aalok Sharma Kafle" userId="S::akafle1@lamar.edu::1982edcb-636d-4c7c-a20b-3e5e0a316ac0" providerId="AD" clId="Web-{3D2F2BF2-F82D-48DA-B60D-246289D5815D}" dt="2023-03-11T00:16:00.339" v="29"/>
        <pc:sldMkLst>
          <pc:docMk/>
          <pc:sldMk cId="2124477725" sldId="284"/>
        </pc:sldMkLst>
      </pc:sldChg>
      <pc:sldChg chg="addSp modSp new">
        <pc:chgData name="Aalok Sharma Kafle" userId="S::akafle1@lamar.edu::1982edcb-636d-4c7c-a20b-3e5e0a316ac0" providerId="AD" clId="Web-{3D2F2BF2-F82D-48DA-B60D-246289D5815D}" dt="2023-03-11T00:12:22.534" v="15" actId="1076"/>
        <pc:sldMkLst>
          <pc:docMk/>
          <pc:sldMk cId="1409100612" sldId="305"/>
        </pc:sldMkLst>
        <pc:spChg chg="mod">
          <ac:chgData name="Aalok Sharma Kafle" userId="S::akafle1@lamar.edu::1982edcb-636d-4c7c-a20b-3e5e0a316ac0" providerId="AD" clId="Web-{3D2F2BF2-F82D-48DA-B60D-246289D5815D}" dt="2023-03-11T00:12:17.112" v="14" actId="20577"/>
          <ac:spMkLst>
            <pc:docMk/>
            <pc:sldMk cId="1409100612" sldId="305"/>
            <ac:spMk id="2" creationId="{4888880D-F1A4-0797-7AD6-7C57BFC2BC76}"/>
          </ac:spMkLst>
        </pc:spChg>
        <pc:picChg chg="add mod">
          <ac:chgData name="Aalok Sharma Kafle" userId="S::akafle1@lamar.edu::1982edcb-636d-4c7c-a20b-3e5e0a316ac0" providerId="AD" clId="Web-{3D2F2BF2-F82D-48DA-B60D-246289D5815D}" dt="2023-03-11T00:12:22.534" v="15" actId="1076"/>
          <ac:picMkLst>
            <pc:docMk/>
            <pc:sldMk cId="1409100612" sldId="305"/>
            <ac:picMk id="3" creationId="{029CCD51-FCBB-3172-AAC1-DB4468440144}"/>
          </ac:picMkLst>
        </pc:picChg>
      </pc:sldChg>
    </pc:docChg>
  </pc:docChgLst>
  <pc:docChgLst>
    <pc:chgData name="Aalok Sharma Kafle" userId="1982edcb-636d-4c7c-a20b-3e5e0a316ac0" providerId="ADAL" clId="{8170E28A-733F-4503-B0FB-AE75BA3D682D}"/>
    <pc:docChg chg="undo redo custSel addSld delSld modSld sldOrd modMainMaster">
      <pc:chgData name="Aalok Sharma Kafle" userId="1982edcb-636d-4c7c-a20b-3e5e0a316ac0" providerId="ADAL" clId="{8170E28A-733F-4503-B0FB-AE75BA3D682D}" dt="2023-03-11T00:06:01.359" v="4659"/>
      <pc:docMkLst>
        <pc:docMk/>
      </pc:docMkLst>
      <pc:sldChg chg="addSp delSp modSp mod delDesignElem">
        <pc:chgData name="Aalok Sharma Kafle" userId="1982edcb-636d-4c7c-a20b-3e5e0a316ac0" providerId="ADAL" clId="{8170E28A-733F-4503-B0FB-AE75BA3D682D}" dt="2023-03-10T11:23:43.094" v="1822" actId="20577"/>
        <pc:sldMkLst>
          <pc:docMk/>
          <pc:sldMk cId="712009118" sldId="256"/>
        </pc:sldMkLst>
        <pc:spChg chg="mod">
          <ac:chgData name="Aalok Sharma Kafle" userId="1982edcb-636d-4c7c-a20b-3e5e0a316ac0" providerId="ADAL" clId="{8170E28A-733F-4503-B0FB-AE75BA3D682D}" dt="2023-03-10T11:23:43.094" v="1822" actId="20577"/>
          <ac:spMkLst>
            <pc:docMk/>
            <pc:sldMk cId="712009118" sldId="256"/>
            <ac:spMk id="2" creationId="{EDF11295-A5BD-6AF6-13AB-DB190E31F6B1}"/>
          </ac:spMkLst>
        </pc:spChg>
        <pc:spChg chg="mod">
          <ac:chgData name="Aalok Sharma Kafle" userId="1982edcb-636d-4c7c-a20b-3e5e0a316ac0" providerId="ADAL" clId="{8170E28A-733F-4503-B0FB-AE75BA3D682D}" dt="2023-03-10T11:08:43.477" v="1393" actId="1076"/>
          <ac:spMkLst>
            <pc:docMk/>
            <pc:sldMk cId="712009118" sldId="256"/>
            <ac:spMk id="3" creationId="{1D661ECA-0F0D-0BDA-5680-5C05969D48DC}"/>
          </ac:spMkLst>
        </pc:spChg>
        <pc:spChg chg="del">
          <ac:chgData name="Aalok Sharma Kafle" userId="1982edcb-636d-4c7c-a20b-3e5e0a316ac0" providerId="ADAL" clId="{8170E28A-733F-4503-B0FB-AE75BA3D682D}" dt="2023-03-10T08:24:04.582" v="589"/>
          <ac:spMkLst>
            <pc:docMk/>
            <pc:sldMk cId="712009118" sldId="256"/>
            <ac:spMk id="6" creationId="{6A0FFA78-985C-4F50-B21A-77045C7DF657}"/>
          </ac:spMkLst>
        </pc:spChg>
        <pc:picChg chg="add mod">
          <ac:chgData name="Aalok Sharma Kafle" userId="1982edcb-636d-4c7c-a20b-3e5e0a316ac0" providerId="ADAL" clId="{8170E28A-733F-4503-B0FB-AE75BA3D682D}" dt="2023-03-10T11:09:01.656" v="1396" actId="1076"/>
          <ac:picMkLst>
            <pc:docMk/>
            <pc:sldMk cId="712009118" sldId="256"/>
            <ac:picMk id="4" creationId="{A144E706-5506-AE54-C288-B56CC88E7CBD}"/>
          </ac:picMkLst>
        </pc:picChg>
        <pc:picChg chg="mod">
          <ac:chgData name="Aalok Sharma Kafle" userId="1982edcb-636d-4c7c-a20b-3e5e0a316ac0" providerId="ADAL" clId="{8170E28A-733F-4503-B0FB-AE75BA3D682D}" dt="2023-03-10T11:08:39.162" v="1392" actId="1076"/>
          <ac:picMkLst>
            <pc:docMk/>
            <pc:sldMk cId="712009118" sldId="256"/>
            <ac:picMk id="5" creationId="{5A2E4867-3D33-8076-6876-1DAC52C02B46}"/>
          </ac:picMkLst>
        </pc:picChg>
        <pc:cxnChg chg="del">
          <ac:chgData name="Aalok Sharma Kafle" userId="1982edcb-636d-4c7c-a20b-3e5e0a316ac0" providerId="ADAL" clId="{8170E28A-733F-4503-B0FB-AE75BA3D682D}" dt="2023-03-10T08:24:04.582" v="589"/>
          <ac:cxnSpMkLst>
            <pc:docMk/>
            <pc:sldMk cId="712009118" sldId="256"/>
            <ac:cxnSpMk id="7" creationId="{65409EC7-69B1-45CC-8FB7-1964C1AB6720}"/>
          </ac:cxnSpMkLst>
        </pc:cxnChg>
      </pc:sldChg>
      <pc:sldChg chg="addSp delSp modSp mod">
        <pc:chgData name="Aalok Sharma Kafle" userId="1982edcb-636d-4c7c-a20b-3e5e0a316ac0" providerId="ADAL" clId="{8170E28A-733F-4503-B0FB-AE75BA3D682D}" dt="2023-03-10T11:22:07.842" v="1798" actId="1076"/>
        <pc:sldMkLst>
          <pc:docMk/>
          <pc:sldMk cId="363355693" sldId="257"/>
        </pc:sldMkLst>
        <pc:spChg chg="mod">
          <ac:chgData name="Aalok Sharma Kafle" userId="1982edcb-636d-4c7c-a20b-3e5e0a316ac0" providerId="ADAL" clId="{8170E28A-733F-4503-B0FB-AE75BA3D682D}" dt="2023-03-10T11:13:31.260" v="1508" actId="1076"/>
          <ac:spMkLst>
            <pc:docMk/>
            <pc:sldMk cId="363355693" sldId="257"/>
            <ac:spMk id="2" creationId="{B3FAB338-90A9-5E34-93BE-30B86BC7AA04}"/>
          </ac:spMkLst>
        </pc:spChg>
        <pc:spChg chg="mod">
          <ac:chgData name="Aalok Sharma Kafle" userId="1982edcb-636d-4c7c-a20b-3e5e0a316ac0" providerId="ADAL" clId="{8170E28A-733F-4503-B0FB-AE75BA3D682D}" dt="2023-03-10T11:13:34.678" v="1510" actId="1076"/>
          <ac:spMkLst>
            <pc:docMk/>
            <pc:sldMk cId="363355693" sldId="257"/>
            <ac:spMk id="5" creationId="{4170B91A-A8F3-B7A4-2F9F-32F2CE9D4E00}"/>
          </ac:spMkLst>
        </pc:spChg>
        <pc:spChg chg="add mod">
          <ac:chgData name="Aalok Sharma Kafle" userId="1982edcb-636d-4c7c-a20b-3e5e0a316ac0" providerId="ADAL" clId="{8170E28A-733F-4503-B0FB-AE75BA3D682D}" dt="2023-03-10T11:22:07.842" v="1798" actId="1076"/>
          <ac:spMkLst>
            <pc:docMk/>
            <pc:sldMk cId="363355693" sldId="257"/>
            <ac:spMk id="6" creationId="{F173ECE6-869D-D7FE-0800-F79DA012CEBA}"/>
          </ac:spMkLst>
        </pc:spChg>
        <pc:spChg chg="add mod">
          <ac:chgData name="Aalok Sharma Kafle" userId="1982edcb-636d-4c7c-a20b-3e5e0a316ac0" providerId="ADAL" clId="{8170E28A-733F-4503-B0FB-AE75BA3D682D}" dt="2023-03-10T11:21:55.333" v="1797" actId="164"/>
          <ac:spMkLst>
            <pc:docMk/>
            <pc:sldMk cId="363355693" sldId="257"/>
            <ac:spMk id="9" creationId="{9C39A3DC-FB0F-BF70-3D2C-82986EB791BD}"/>
          </ac:spMkLst>
        </pc:spChg>
        <pc:spChg chg="add mod">
          <ac:chgData name="Aalok Sharma Kafle" userId="1982edcb-636d-4c7c-a20b-3e5e0a316ac0" providerId="ADAL" clId="{8170E28A-733F-4503-B0FB-AE75BA3D682D}" dt="2023-03-10T11:21:55.333" v="1797" actId="164"/>
          <ac:spMkLst>
            <pc:docMk/>
            <pc:sldMk cId="363355693" sldId="257"/>
            <ac:spMk id="11" creationId="{2F13906E-DD50-74F3-4D9C-4342DBECAB91}"/>
          </ac:spMkLst>
        </pc:spChg>
        <pc:grpChg chg="add mod">
          <ac:chgData name="Aalok Sharma Kafle" userId="1982edcb-636d-4c7c-a20b-3e5e0a316ac0" providerId="ADAL" clId="{8170E28A-733F-4503-B0FB-AE75BA3D682D}" dt="2023-03-10T11:22:07.842" v="1798" actId="1076"/>
          <ac:grpSpMkLst>
            <pc:docMk/>
            <pc:sldMk cId="363355693" sldId="257"/>
            <ac:grpSpMk id="12" creationId="{8E7DB06C-B035-3282-5324-1437C188D3F7}"/>
          </ac:grpSpMkLst>
        </pc:grpChg>
        <pc:picChg chg="add mod">
          <ac:chgData name="Aalok Sharma Kafle" userId="1982edcb-636d-4c7c-a20b-3e5e0a316ac0" providerId="ADAL" clId="{8170E28A-733F-4503-B0FB-AE75BA3D682D}" dt="2023-03-10T11:17:51.744" v="1566" actId="1076"/>
          <ac:picMkLst>
            <pc:docMk/>
            <pc:sldMk cId="363355693" sldId="257"/>
            <ac:picMk id="4" creationId="{2B72F536-86A2-9E49-ADF5-C7ED225E13A1}"/>
          </ac:picMkLst>
        </pc:picChg>
        <pc:picChg chg="mod">
          <ac:chgData name="Aalok Sharma Kafle" userId="1982edcb-636d-4c7c-a20b-3e5e0a316ac0" providerId="ADAL" clId="{8170E28A-733F-4503-B0FB-AE75BA3D682D}" dt="2023-03-10T11:21:40.327" v="1796" actId="1076"/>
          <ac:picMkLst>
            <pc:docMk/>
            <pc:sldMk cId="363355693" sldId="257"/>
            <ac:picMk id="7" creationId="{B982121D-6475-E641-ED36-B561EDDEFC1E}"/>
          </ac:picMkLst>
        </pc:picChg>
        <pc:picChg chg="del">
          <ac:chgData name="Aalok Sharma Kafle" userId="1982edcb-636d-4c7c-a20b-3e5e0a316ac0" providerId="ADAL" clId="{8170E28A-733F-4503-B0FB-AE75BA3D682D}" dt="2023-03-09T21:43:52.364" v="23" actId="478"/>
          <ac:picMkLst>
            <pc:docMk/>
            <pc:sldMk cId="363355693" sldId="257"/>
            <ac:picMk id="11" creationId="{1A603ABF-ED8D-DA75-D4A8-6FA4505C4C30}"/>
          </ac:picMkLst>
        </pc:picChg>
        <pc:picChg chg="del mod">
          <ac:chgData name="Aalok Sharma Kafle" userId="1982edcb-636d-4c7c-a20b-3e5e0a316ac0" providerId="ADAL" clId="{8170E28A-733F-4503-B0FB-AE75BA3D682D}" dt="2023-03-10T11:17:37.887" v="1560" actId="478"/>
          <ac:picMkLst>
            <pc:docMk/>
            <pc:sldMk cId="363355693" sldId="257"/>
            <ac:picMk id="13" creationId="{5FD29190-2250-E03C-0907-67E5C4592FE7}"/>
          </ac:picMkLst>
        </pc:picChg>
      </pc:sldChg>
      <pc:sldChg chg="modSp new del mod">
        <pc:chgData name="Aalok Sharma Kafle" userId="1982edcb-636d-4c7c-a20b-3e5e0a316ac0" providerId="ADAL" clId="{8170E28A-733F-4503-B0FB-AE75BA3D682D}" dt="2023-03-10T11:22:17.316" v="1799" actId="47"/>
        <pc:sldMkLst>
          <pc:docMk/>
          <pc:sldMk cId="902062831" sldId="258"/>
        </pc:sldMkLst>
        <pc:spChg chg="mod">
          <ac:chgData name="Aalok Sharma Kafle" userId="1982edcb-636d-4c7c-a20b-3e5e0a316ac0" providerId="ADAL" clId="{8170E28A-733F-4503-B0FB-AE75BA3D682D}" dt="2023-03-10T08:32:23.834" v="599"/>
          <ac:spMkLst>
            <pc:docMk/>
            <pc:sldMk cId="902062831" sldId="258"/>
            <ac:spMk id="2" creationId="{87AB5AC4-D589-DBD8-EB78-E687EB208F73}"/>
          </ac:spMkLst>
        </pc:spChg>
        <pc:spChg chg="mod">
          <ac:chgData name="Aalok Sharma Kafle" userId="1982edcb-636d-4c7c-a20b-3e5e0a316ac0" providerId="ADAL" clId="{8170E28A-733F-4503-B0FB-AE75BA3D682D}" dt="2023-03-10T08:32:23.834" v="599"/>
          <ac:spMkLst>
            <pc:docMk/>
            <pc:sldMk cId="902062831" sldId="258"/>
            <ac:spMk id="3" creationId="{701E92ED-3B92-5545-D2D4-8CE5D4C76354}"/>
          </ac:spMkLst>
        </pc:spChg>
      </pc:sldChg>
      <pc:sldChg chg="modSp new mod">
        <pc:chgData name="Aalok Sharma Kafle" userId="1982edcb-636d-4c7c-a20b-3e5e0a316ac0" providerId="ADAL" clId="{8170E28A-733F-4503-B0FB-AE75BA3D682D}" dt="2023-03-10T20:28:55.665" v="3755" actId="113"/>
        <pc:sldMkLst>
          <pc:docMk/>
          <pc:sldMk cId="1178423062" sldId="259"/>
        </pc:sldMkLst>
        <pc:spChg chg="mod">
          <ac:chgData name="Aalok Sharma Kafle" userId="1982edcb-636d-4c7c-a20b-3e5e0a316ac0" providerId="ADAL" clId="{8170E28A-733F-4503-B0FB-AE75BA3D682D}" dt="2023-03-10T20:28:55.665" v="3755" actId="113"/>
          <ac:spMkLst>
            <pc:docMk/>
            <pc:sldMk cId="1178423062" sldId="259"/>
            <ac:spMk id="2" creationId="{E3AC3409-E6DD-D792-517E-FFAE13518E7F}"/>
          </ac:spMkLst>
        </pc:spChg>
        <pc:spChg chg="mod">
          <ac:chgData name="Aalok Sharma Kafle" userId="1982edcb-636d-4c7c-a20b-3e5e0a316ac0" providerId="ADAL" clId="{8170E28A-733F-4503-B0FB-AE75BA3D682D}" dt="2023-03-10T20:28:45.336" v="3752" actId="20577"/>
          <ac:spMkLst>
            <pc:docMk/>
            <pc:sldMk cId="1178423062" sldId="259"/>
            <ac:spMk id="3" creationId="{5825B262-0935-0A6E-B27A-0447396A417D}"/>
          </ac:spMkLst>
        </pc:spChg>
      </pc:sldChg>
      <pc:sldChg chg="modSp new del mod">
        <pc:chgData name="Aalok Sharma Kafle" userId="1982edcb-636d-4c7c-a20b-3e5e0a316ac0" providerId="ADAL" clId="{8170E28A-733F-4503-B0FB-AE75BA3D682D}" dt="2023-03-10T20:25:20.207" v="3659" actId="2696"/>
        <pc:sldMkLst>
          <pc:docMk/>
          <pc:sldMk cId="2017689377" sldId="260"/>
        </pc:sldMkLst>
        <pc:spChg chg="mod">
          <ac:chgData name="Aalok Sharma Kafle" userId="1982edcb-636d-4c7c-a20b-3e5e0a316ac0" providerId="ADAL" clId="{8170E28A-733F-4503-B0FB-AE75BA3D682D}" dt="2023-03-10T08:32:23.834" v="599"/>
          <ac:spMkLst>
            <pc:docMk/>
            <pc:sldMk cId="2017689377" sldId="260"/>
            <ac:spMk id="2" creationId="{A2310AA0-08B4-0878-BBFD-0E6318F05CF1}"/>
          </ac:spMkLst>
        </pc:spChg>
        <pc:spChg chg="mod">
          <ac:chgData name="Aalok Sharma Kafle" userId="1982edcb-636d-4c7c-a20b-3e5e0a316ac0" providerId="ADAL" clId="{8170E28A-733F-4503-B0FB-AE75BA3D682D}" dt="2023-03-10T08:32:23.834" v="599"/>
          <ac:spMkLst>
            <pc:docMk/>
            <pc:sldMk cId="2017689377" sldId="260"/>
            <ac:spMk id="3" creationId="{4468ED02-262E-3AC5-28BD-07ADFA35EAF1}"/>
          </ac:spMkLst>
        </pc:spChg>
      </pc:sldChg>
      <pc:sldChg chg="modSp new mod">
        <pc:chgData name="Aalok Sharma Kafle" userId="1982edcb-636d-4c7c-a20b-3e5e0a316ac0" providerId="ADAL" clId="{8170E28A-733F-4503-B0FB-AE75BA3D682D}" dt="2023-03-10T21:32:23.210" v="4007" actId="15"/>
        <pc:sldMkLst>
          <pc:docMk/>
          <pc:sldMk cId="2064098533" sldId="261"/>
        </pc:sldMkLst>
        <pc:spChg chg="mod">
          <ac:chgData name="Aalok Sharma Kafle" userId="1982edcb-636d-4c7c-a20b-3e5e0a316ac0" providerId="ADAL" clId="{8170E28A-733F-4503-B0FB-AE75BA3D682D}" dt="2023-03-10T20:36:28.406" v="3960" actId="20577"/>
          <ac:spMkLst>
            <pc:docMk/>
            <pc:sldMk cId="2064098533" sldId="261"/>
            <ac:spMk id="2" creationId="{C7031FE3-6CDF-A112-A076-3E0B404947AB}"/>
          </ac:spMkLst>
        </pc:spChg>
        <pc:spChg chg="mod">
          <ac:chgData name="Aalok Sharma Kafle" userId="1982edcb-636d-4c7c-a20b-3e5e0a316ac0" providerId="ADAL" clId="{8170E28A-733F-4503-B0FB-AE75BA3D682D}" dt="2023-03-10T21:32:23.210" v="4007" actId="15"/>
          <ac:spMkLst>
            <pc:docMk/>
            <pc:sldMk cId="2064098533" sldId="261"/>
            <ac:spMk id="3" creationId="{C35C4EB5-B032-293D-E34A-79F404A7AF61}"/>
          </ac:spMkLst>
        </pc:spChg>
      </pc:sldChg>
      <pc:sldChg chg="addSp delSp modSp new mod setBg">
        <pc:chgData name="Aalok Sharma Kafle" userId="1982edcb-636d-4c7c-a20b-3e5e0a316ac0" providerId="ADAL" clId="{8170E28A-733F-4503-B0FB-AE75BA3D682D}" dt="2023-03-10T22:36:17.831" v="4161" actId="20577"/>
        <pc:sldMkLst>
          <pc:docMk/>
          <pc:sldMk cId="279601101" sldId="262"/>
        </pc:sldMkLst>
        <pc:spChg chg="mod">
          <ac:chgData name="Aalok Sharma Kafle" userId="1982edcb-636d-4c7c-a20b-3e5e0a316ac0" providerId="ADAL" clId="{8170E28A-733F-4503-B0FB-AE75BA3D682D}" dt="2023-03-10T22:36:17.831" v="4161" actId="20577"/>
          <ac:spMkLst>
            <pc:docMk/>
            <pc:sldMk cId="279601101" sldId="262"/>
            <ac:spMk id="2" creationId="{60D60AE8-9DBE-A2AF-5F2C-55A1887EC3B3}"/>
          </ac:spMkLst>
        </pc:spChg>
        <pc:spChg chg="del mod">
          <ac:chgData name="Aalok Sharma Kafle" userId="1982edcb-636d-4c7c-a20b-3e5e0a316ac0" providerId="ADAL" clId="{8170E28A-733F-4503-B0FB-AE75BA3D682D}" dt="2023-03-10T21:20:18.089" v="3961"/>
          <ac:spMkLst>
            <pc:docMk/>
            <pc:sldMk cId="279601101" sldId="262"/>
            <ac:spMk id="3" creationId="{A6E4666B-0EFE-4706-C03A-C753B7B0E6DA}"/>
          </ac:spMkLst>
        </pc:spChg>
        <pc:spChg chg="add del">
          <ac:chgData name="Aalok Sharma Kafle" userId="1982edcb-636d-4c7c-a20b-3e5e0a316ac0" providerId="ADAL" clId="{8170E28A-733F-4503-B0FB-AE75BA3D682D}" dt="2023-03-10T22:34:28.979" v="4137" actId="26606"/>
          <ac:spMkLst>
            <pc:docMk/>
            <pc:sldMk cId="279601101" sldId="262"/>
            <ac:spMk id="13" creationId="{7E2BA2D5-46A3-46C0-98C9-A072D543B3AB}"/>
          </ac:spMkLst>
        </pc:spChg>
        <pc:graphicFrameChg chg="add mod modGraphic">
          <ac:chgData name="Aalok Sharma Kafle" userId="1982edcb-636d-4c7c-a20b-3e5e0a316ac0" providerId="ADAL" clId="{8170E28A-733F-4503-B0FB-AE75BA3D682D}" dt="2023-03-10T22:35:57.304" v="4157" actId="120"/>
          <ac:graphicFrameMkLst>
            <pc:docMk/>
            <pc:sldMk cId="279601101" sldId="262"/>
            <ac:graphicFrameMk id="4" creationId="{F247BE11-C390-241A-CA07-660B19143D0E}"/>
          </ac:graphicFrameMkLst>
        </pc:graphicFrameChg>
        <pc:picChg chg="add del">
          <ac:chgData name="Aalok Sharma Kafle" userId="1982edcb-636d-4c7c-a20b-3e5e0a316ac0" providerId="ADAL" clId="{8170E28A-733F-4503-B0FB-AE75BA3D682D}" dt="2023-03-10T22:34:28.979" v="4137" actId="26606"/>
          <ac:picMkLst>
            <pc:docMk/>
            <pc:sldMk cId="279601101" sldId="262"/>
            <ac:picMk id="9" creationId="{25496B42-CC46-4183-B481-887CD3E8C725}"/>
          </ac:picMkLst>
        </pc:picChg>
        <pc:picChg chg="add del">
          <ac:chgData name="Aalok Sharma Kafle" userId="1982edcb-636d-4c7c-a20b-3e5e0a316ac0" providerId="ADAL" clId="{8170E28A-733F-4503-B0FB-AE75BA3D682D}" dt="2023-03-10T22:34:28.979" v="4137" actId="26606"/>
          <ac:picMkLst>
            <pc:docMk/>
            <pc:sldMk cId="279601101" sldId="262"/>
            <ac:picMk id="11" creationId="{E2758CE0-F916-4DCE-88D1-71430BE441B2}"/>
          </ac:picMkLst>
        </pc:picChg>
        <pc:picChg chg="add del">
          <ac:chgData name="Aalok Sharma Kafle" userId="1982edcb-636d-4c7c-a20b-3e5e0a316ac0" providerId="ADAL" clId="{8170E28A-733F-4503-B0FB-AE75BA3D682D}" dt="2023-03-10T22:34:28.979" v="4137" actId="26606"/>
          <ac:picMkLst>
            <pc:docMk/>
            <pc:sldMk cId="279601101" sldId="262"/>
            <ac:picMk id="15" creationId="{3573895B-DA42-4260-AE1E-182BA4123286}"/>
          </ac:picMkLst>
        </pc:picChg>
      </pc:sldChg>
      <pc:sldChg chg="modSp new del mod">
        <pc:chgData name="Aalok Sharma Kafle" userId="1982edcb-636d-4c7c-a20b-3e5e0a316ac0" providerId="ADAL" clId="{8170E28A-733F-4503-B0FB-AE75BA3D682D}" dt="2023-03-10T17:19:40.994" v="3435" actId="2696"/>
        <pc:sldMkLst>
          <pc:docMk/>
          <pc:sldMk cId="3520628416" sldId="263"/>
        </pc:sldMkLst>
        <pc:spChg chg="mod">
          <ac:chgData name="Aalok Sharma Kafle" userId="1982edcb-636d-4c7c-a20b-3e5e0a316ac0" providerId="ADAL" clId="{8170E28A-733F-4503-B0FB-AE75BA3D682D}" dt="2023-03-10T08:32:23.834" v="599"/>
          <ac:spMkLst>
            <pc:docMk/>
            <pc:sldMk cId="3520628416" sldId="263"/>
            <ac:spMk id="2" creationId="{1A931496-6217-E390-C99E-12B10FF57F88}"/>
          </ac:spMkLst>
        </pc:spChg>
        <pc:spChg chg="mod">
          <ac:chgData name="Aalok Sharma Kafle" userId="1982edcb-636d-4c7c-a20b-3e5e0a316ac0" providerId="ADAL" clId="{8170E28A-733F-4503-B0FB-AE75BA3D682D}" dt="2023-03-10T08:32:23.834" v="599"/>
          <ac:spMkLst>
            <pc:docMk/>
            <pc:sldMk cId="3520628416" sldId="263"/>
            <ac:spMk id="3" creationId="{92F6A0E8-8069-2927-5D35-1A9195385ED8}"/>
          </ac:spMkLst>
        </pc:spChg>
      </pc:sldChg>
      <pc:sldChg chg="modSp new del mod">
        <pc:chgData name="Aalok Sharma Kafle" userId="1982edcb-636d-4c7c-a20b-3e5e0a316ac0" providerId="ADAL" clId="{8170E28A-733F-4503-B0FB-AE75BA3D682D}" dt="2023-03-10T22:45:01.916" v="4169" actId="2696"/>
        <pc:sldMkLst>
          <pc:docMk/>
          <pc:sldMk cId="3019387712" sldId="264"/>
        </pc:sldMkLst>
        <pc:spChg chg="mod">
          <ac:chgData name="Aalok Sharma Kafle" userId="1982edcb-636d-4c7c-a20b-3e5e0a316ac0" providerId="ADAL" clId="{8170E28A-733F-4503-B0FB-AE75BA3D682D}" dt="2023-03-10T08:32:23.834" v="599"/>
          <ac:spMkLst>
            <pc:docMk/>
            <pc:sldMk cId="3019387712" sldId="264"/>
            <ac:spMk id="2" creationId="{CCC0EC63-7053-4A3E-C101-B273C0EA57CE}"/>
          </ac:spMkLst>
        </pc:spChg>
        <pc:spChg chg="mod">
          <ac:chgData name="Aalok Sharma Kafle" userId="1982edcb-636d-4c7c-a20b-3e5e0a316ac0" providerId="ADAL" clId="{8170E28A-733F-4503-B0FB-AE75BA3D682D}" dt="2023-03-10T08:32:23.834" v="599"/>
          <ac:spMkLst>
            <pc:docMk/>
            <pc:sldMk cId="3019387712" sldId="264"/>
            <ac:spMk id="3" creationId="{D482D8D9-ED5D-F8EF-A3E5-F4628DF9FD16}"/>
          </ac:spMkLst>
        </pc:spChg>
      </pc:sldChg>
      <pc:sldChg chg="addSp modSp new mod ord modNotesTx">
        <pc:chgData name="Aalok Sharma Kafle" userId="1982edcb-636d-4c7c-a20b-3e5e0a316ac0" providerId="ADAL" clId="{8170E28A-733F-4503-B0FB-AE75BA3D682D}" dt="2023-03-10T16:28:55.917" v="2950" actId="14100"/>
        <pc:sldMkLst>
          <pc:docMk/>
          <pc:sldMk cId="3926076471" sldId="265"/>
        </pc:sldMkLst>
        <pc:spChg chg="mod">
          <ac:chgData name="Aalok Sharma Kafle" userId="1982edcb-636d-4c7c-a20b-3e5e0a316ac0" providerId="ADAL" clId="{8170E28A-733F-4503-B0FB-AE75BA3D682D}" dt="2023-03-10T16:28:54.026" v="2949" actId="14100"/>
          <ac:spMkLst>
            <pc:docMk/>
            <pc:sldMk cId="3926076471" sldId="265"/>
            <ac:spMk id="2" creationId="{75737B83-64A1-8DD5-58B6-425E4201A94F}"/>
          </ac:spMkLst>
        </pc:spChg>
        <pc:spChg chg="mod">
          <ac:chgData name="Aalok Sharma Kafle" userId="1982edcb-636d-4c7c-a20b-3e5e0a316ac0" providerId="ADAL" clId="{8170E28A-733F-4503-B0FB-AE75BA3D682D}" dt="2023-03-10T16:28:55.917" v="2950" actId="14100"/>
          <ac:spMkLst>
            <pc:docMk/>
            <pc:sldMk cId="3926076471" sldId="265"/>
            <ac:spMk id="3" creationId="{69F0CBC0-FF74-CC6C-F706-CBAAA77664EF}"/>
          </ac:spMkLst>
        </pc:spChg>
        <pc:spChg chg="add mod">
          <ac:chgData name="Aalok Sharma Kafle" userId="1982edcb-636d-4c7c-a20b-3e5e0a316ac0" providerId="ADAL" clId="{8170E28A-733F-4503-B0FB-AE75BA3D682D}" dt="2023-03-10T16:28:47.312" v="2948" actId="1076"/>
          <ac:spMkLst>
            <pc:docMk/>
            <pc:sldMk cId="3926076471" sldId="265"/>
            <ac:spMk id="5" creationId="{A6674C8C-8D12-A1A5-D3A6-97AF80436A5C}"/>
          </ac:spMkLst>
        </pc:spChg>
      </pc:sldChg>
      <pc:sldChg chg="addSp delSp modSp new del mod ord setBg setClrOvrMap">
        <pc:chgData name="Aalok Sharma Kafle" userId="1982edcb-636d-4c7c-a20b-3e5e0a316ac0" providerId="ADAL" clId="{8170E28A-733F-4503-B0FB-AE75BA3D682D}" dt="2023-03-10T08:22:36.634" v="577" actId="2696"/>
        <pc:sldMkLst>
          <pc:docMk/>
          <pc:sldMk cId="2380770001" sldId="266"/>
        </pc:sldMkLst>
        <pc:spChg chg="del">
          <ac:chgData name="Aalok Sharma Kafle" userId="1982edcb-636d-4c7c-a20b-3e5e0a316ac0" providerId="ADAL" clId="{8170E28A-733F-4503-B0FB-AE75BA3D682D}" dt="2023-03-10T07:21:01.294" v="192" actId="26606"/>
          <ac:spMkLst>
            <pc:docMk/>
            <pc:sldMk cId="2380770001" sldId="266"/>
            <ac:spMk id="2" creationId="{AED4BE8B-3755-D3B5-2405-F2C572B8EA1E}"/>
          </ac:spMkLst>
        </pc:spChg>
        <pc:spChg chg="del">
          <ac:chgData name="Aalok Sharma Kafle" userId="1982edcb-636d-4c7c-a20b-3e5e0a316ac0" providerId="ADAL" clId="{8170E28A-733F-4503-B0FB-AE75BA3D682D}" dt="2023-03-10T07:20:56.520" v="191" actId="22"/>
          <ac:spMkLst>
            <pc:docMk/>
            <pc:sldMk cId="2380770001" sldId="266"/>
            <ac:spMk id="3" creationId="{F85ECFCC-071E-051A-6480-7CF72B1F886D}"/>
          </ac:spMkLst>
        </pc:spChg>
        <pc:spChg chg="add mod">
          <ac:chgData name="Aalok Sharma Kafle" userId="1982edcb-636d-4c7c-a20b-3e5e0a316ac0" providerId="ADAL" clId="{8170E28A-733F-4503-B0FB-AE75BA3D682D}" dt="2023-03-10T08:11:20.134" v="489" actId="122"/>
          <ac:spMkLst>
            <pc:docMk/>
            <pc:sldMk cId="2380770001" sldId="266"/>
            <ac:spMk id="6" creationId="{9F388FC1-2521-2CB4-B998-C7D686907861}"/>
          </ac:spMkLst>
        </pc:spChg>
        <pc:spChg chg="add del">
          <ac:chgData name="Aalok Sharma Kafle" userId="1982edcb-636d-4c7c-a20b-3e5e0a316ac0" providerId="ADAL" clId="{8170E28A-733F-4503-B0FB-AE75BA3D682D}" dt="2023-03-10T07:21:59.836" v="196" actId="26606"/>
          <ac:spMkLst>
            <pc:docMk/>
            <pc:sldMk cId="2380770001" sldId="266"/>
            <ac:spMk id="10" creationId="{CDDE5CDF-1512-4CDA-B956-23D223F8DE44}"/>
          </ac:spMkLst>
        </pc:spChg>
        <pc:spChg chg="add del">
          <ac:chgData name="Aalok Sharma Kafle" userId="1982edcb-636d-4c7c-a20b-3e5e0a316ac0" providerId="ADAL" clId="{8170E28A-733F-4503-B0FB-AE75BA3D682D}" dt="2023-03-10T07:21:59.836" v="196" actId="26606"/>
          <ac:spMkLst>
            <pc:docMk/>
            <pc:sldMk cId="2380770001" sldId="266"/>
            <ac:spMk id="16" creationId="{F1176DA6-4BBF-42A4-9C94-E6613CCD6B37}"/>
          </ac:spMkLst>
        </pc:spChg>
        <pc:spChg chg="add del">
          <ac:chgData name="Aalok Sharma Kafle" userId="1982edcb-636d-4c7c-a20b-3e5e0a316ac0" providerId="ADAL" clId="{8170E28A-733F-4503-B0FB-AE75BA3D682D}" dt="2023-03-10T07:21:59.836" v="196" actId="26606"/>
          <ac:spMkLst>
            <pc:docMk/>
            <pc:sldMk cId="2380770001" sldId="266"/>
            <ac:spMk id="18" creationId="{99AAB0AE-172B-4FB4-80C2-86CD6B824220}"/>
          </ac:spMkLst>
        </pc:spChg>
        <pc:spChg chg="add del">
          <ac:chgData name="Aalok Sharma Kafle" userId="1982edcb-636d-4c7c-a20b-3e5e0a316ac0" providerId="ADAL" clId="{8170E28A-733F-4503-B0FB-AE75BA3D682D}" dt="2023-03-10T07:21:59.827" v="195" actId="26606"/>
          <ac:spMkLst>
            <pc:docMk/>
            <pc:sldMk cId="2380770001" sldId="266"/>
            <ac:spMk id="22" creationId="{62CD6CE4-B66B-FA7E-CEDF-6F4F22576355}"/>
          </ac:spMkLst>
        </pc:spChg>
        <pc:spChg chg="add del">
          <ac:chgData name="Aalok Sharma Kafle" userId="1982edcb-636d-4c7c-a20b-3e5e0a316ac0" providerId="ADAL" clId="{8170E28A-733F-4503-B0FB-AE75BA3D682D}" dt="2023-03-10T07:23:42.350" v="200" actId="26606"/>
          <ac:spMkLst>
            <pc:docMk/>
            <pc:sldMk cId="2380770001" sldId="266"/>
            <ac:spMk id="23" creationId="{CDDE5CDF-1512-4CDA-B956-23D223F8DE44}"/>
          </ac:spMkLst>
        </pc:spChg>
        <pc:spChg chg="add del">
          <ac:chgData name="Aalok Sharma Kafle" userId="1982edcb-636d-4c7c-a20b-3e5e0a316ac0" providerId="ADAL" clId="{8170E28A-733F-4503-B0FB-AE75BA3D682D}" dt="2023-03-10T07:21:59.827" v="195" actId="26606"/>
          <ac:spMkLst>
            <pc:docMk/>
            <pc:sldMk cId="2380770001" sldId="266"/>
            <ac:spMk id="25" creationId="{C6870151-9189-4C3A-8379-EF3D95827A0A}"/>
          </ac:spMkLst>
        </pc:spChg>
        <pc:spChg chg="add del">
          <ac:chgData name="Aalok Sharma Kafle" userId="1982edcb-636d-4c7c-a20b-3e5e0a316ac0" providerId="ADAL" clId="{8170E28A-733F-4503-B0FB-AE75BA3D682D}" dt="2023-03-10T07:21:59.827" v="195" actId="26606"/>
          <ac:spMkLst>
            <pc:docMk/>
            <pc:sldMk cId="2380770001" sldId="266"/>
            <ac:spMk id="27" creationId="{123EA69C-102A-4DD0-9547-05DCD271D159}"/>
          </ac:spMkLst>
        </pc:spChg>
        <pc:spChg chg="add del">
          <ac:chgData name="Aalok Sharma Kafle" userId="1982edcb-636d-4c7c-a20b-3e5e0a316ac0" providerId="ADAL" clId="{8170E28A-733F-4503-B0FB-AE75BA3D682D}" dt="2023-03-10T07:21:59.827" v="195" actId="26606"/>
          <ac:spMkLst>
            <pc:docMk/>
            <pc:sldMk cId="2380770001" sldId="266"/>
            <ac:spMk id="29" creationId="{6A862265-5CA3-4C40-8582-7534C3B03C2A}"/>
          </ac:spMkLst>
        </pc:spChg>
        <pc:spChg chg="add del">
          <ac:chgData name="Aalok Sharma Kafle" userId="1982edcb-636d-4c7c-a20b-3e5e0a316ac0" providerId="ADAL" clId="{8170E28A-733F-4503-B0FB-AE75BA3D682D}" dt="2023-03-10T07:21:59.827" v="195" actId="26606"/>
          <ac:spMkLst>
            <pc:docMk/>
            <pc:sldMk cId="2380770001" sldId="266"/>
            <ac:spMk id="31" creationId="{600EF80B-0391-4082-9AF5-F15B091B4CE9}"/>
          </ac:spMkLst>
        </pc:spChg>
        <pc:spChg chg="add del">
          <ac:chgData name="Aalok Sharma Kafle" userId="1982edcb-636d-4c7c-a20b-3e5e0a316ac0" providerId="ADAL" clId="{8170E28A-733F-4503-B0FB-AE75BA3D682D}" dt="2023-03-10T07:21:59.827" v="195" actId="26606"/>
          <ac:spMkLst>
            <pc:docMk/>
            <pc:sldMk cId="2380770001" sldId="266"/>
            <ac:spMk id="35" creationId="{3FBF03E8-C602-4192-9C52-F84B29FDCC88}"/>
          </ac:spMkLst>
        </pc:spChg>
        <pc:spChg chg="add del">
          <ac:chgData name="Aalok Sharma Kafle" userId="1982edcb-636d-4c7c-a20b-3e5e0a316ac0" providerId="ADAL" clId="{8170E28A-733F-4503-B0FB-AE75BA3D682D}" dt="2023-03-10T07:23:42.350" v="200" actId="26606"/>
          <ac:spMkLst>
            <pc:docMk/>
            <pc:sldMk cId="2380770001" sldId="266"/>
            <ac:spMk id="39" creationId="{F1176DA6-4BBF-42A4-9C94-E6613CCD6B37}"/>
          </ac:spMkLst>
        </pc:spChg>
        <pc:spChg chg="add del">
          <ac:chgData name="Aalok Sharma Kafle" userId="1982edcb-636d-4c7c-a20b-3e5e0a316ac0" providerId="ADAL" clId="{8170E28A-733F-4503-B0FB-AE75BA3D682D}" dt="2023-03-10T07:23:42.350" v="200" actId="26606"/>
          <ac:spMkLst>
            <pc:docMk/>
            <pc:sldMk cId="2380770001" sldId="266"/>
            <ac:spMk id="40" creationId="{99AAB0AE-172B-4FB4-80C2-86CD6B824220}"/>
          </ac:spMkLst>
        </pc:spChg>
        <pc:spChg chg="add">
          <ac:chgData name="Aalok Sharma Kafle" userId="1982edcb-636d-4c7c-a20b-3e5e0a316ac0" providerId="ADAL" clId="{8170E28A-733F-4503-B0FB-AE75BA3D682D}" dt="2023-03-10T07:23:42.350" v="200" actId="26606"/>
          <ac:spMkLst>
            <pc:docMk/>
            <pc:sldMk cId="2380770001" sldId="266"/>
            <ac:spMk id="44" creationId="{4E26C662-7C24-6948-D435-A7BE26904EB5}"/>
          </ac:spMkLst>
        </pc:spChg>
        <pc:spChg chg="add">
          <ac:chgData name="Aalok Sharma Kafle" userId="1982edcb-636d-4c7c-a20b-3e5e0a316ac0" providerId="ADAL" clId="{8170E28A-733F-4503-B0FB-AE75BA3D682D}" dt="2023-03-10T07:23:42.350" v="200" actId="26606"/>
          <ac:spMkLst>
            <pc:docMk/>
            <pc:sldMk cId="2380770001" sldId="266"/>
            <ac:spMk id="47" creationId="{C630F413-44CE-4746-9821-9E0107978E7A}"/>
          </ac:spMkLst>
        </pc:spChg>
        <pc:spChg chg="add">
          <ac:chgData name="Aalok Sharma Kafle" userId="1982edcb-636d-4c7c-a20b-3e5e0a316ac0" providerId="ADAL" clId="{8170E28A-733F-4503-B0FB-AE75BA3D682D}" dt="2023-03-10T07:23:42.350" v="200" actId="26606"/>
          <ac:spMkLst>
            <pc:docMk/>
            <pc:sldMk cId="2380770001" sldId="266"/>
            <ac:spMk id="49" creationId="{22D671B1-B099-4F9C-B9CC-9D22B4DAF8A8}"/>
          </ac:spMkLst>
        </pc:spChg>
        <pc:spChg chg="add">
          <ac:chgData name="Aalok Sharma Kafle" userId="1982edcb-636d-4c7c-a20b-3e5e0a316ac0" providerId="ADAL" clId="{8170E28A-733F-4503-B0FB-AE75BA3D682D}" dt="2023-03-10T07:23:42.350" v="200" actId="26606"/>
          <ac:spMkLst>
            <pc:docMk/>
            <pc:sldMk cId="2380770001" sldId="266"/>
            <ac:spMk id="53" creationId="{898488B7-DBD3-40E7-B54B-4DA6C5693EF3}"/>
          </ac:spMkLst>
        </pc:spChg>
        <pc:picChg chg="add mod ord">
          <ac:chgData name="Aalok Sharma Kafle" userId="1982edcb-636d-4c7c-a20b-3e5e0a316ac0" providerId="ADAL" clId="{8170E28A-733F-4503-B0FB-AE75BA3D682D}" dt="2023-03-10T07:23:42.350" v="200" actId="26606"/>
          <ac:picMkLst>
            <pc:docMk/>
            <pc:sldMk cId="2380770001" sldId="266"/>
            <ac:picMk id="5" creationId="{7071F7C5-FEE2-2E8C-D25C-6DD7B4F3EDBF}"/>
          </ac:picMkLst>
        </pc:picChg>
        <pc:picChg chg="add del">
          <ac:chgData name="Aalok Sharma Kafle" userId="1982edcb-636d-4c7c-a20b-3e5e0a316ac0" providerId="ADAL" clId="{8170E28A-733F-4503-B0FB-AE75BA3D682D}" dt="2023-03-10T07:21:59.836" v="196" actId="26606"/>
          <ac:picMkLst>
            <pc:docMk/>
            <pc:sldMk cId="2380770001" sldId="266"/>
            <ac:picMk id="12" creationId="{B029D7D8-5A6B-4C76-94C8-15798C6C5ADB}"/>
          </ac:picMkLst>
        </pc:picChg>
        <pc:picChg chg="add del">
          <ac:chgData name="Aalok Sharma Kafle" userId="1982edcb-636d-4c7c-a20b-3e5e0a316ac0" providerId="ADAL" clId="{8170E28A-733F-4503-B0FB-AE75BA3D682D}" dt="2023-03-10T07:23:42.350" v="200" actId="26606"/>
          <ac:picMkLst>
            <pc:docMk/>
            <pc:sldMk cId="2380770001" sldId="266"/>
            <ac:picMk id="37" creationId="{B029D7D8-5A6B-4C76-94C8-15798C6C5ADB}"/>
          </ac:picMkLst>
        </pc:picChg>
        <pc:cxnChg chg="add del">
          <ac:chgData name="Aalok Sharma Kafle" userId="1982edcb-636d-4c7c-a20b-3e5e0a316ac0" providerId="ADAL" clId="{8170E28A-733F-4503-B0FB-AE75BA3D682D}" dt="2023-03-10T07:21:59.836" v="196" actId="26606"/>
          <ac:cxnSpMkLst>
            <pc:docMk/>
            <pc:sldMk cId="2380770001" sldId="266"/>
            <ac:cxnSpMk id="14" creationId="{A5C9319C-E20D-4884-952F-60B6A58C3E34}"/>
          </ac:cxnSpMkLst>
        </pc:cxnChg>
        <pc:cxnChg chg="add del">
          <ac:chgData name="Aalok Sharma Kafle" userId="1982edcb-636d-4c7c-a20b-3e5e0a316ac0" providerId="ADAL" clId="{8170E28A-733F-4503-B0FB-AE75BA3D682D}" dt="2023-03-10T07:21:59.827" v="195" actId="26606"/>
          <ac:cxnSpMkLst>
            <pc:docMk/>
            <pc:sldMk cId="2380770001" sldId="266"/>
            <ac:cxnSpMk id="33" creationId="{D33AC32D-5F44-45F7-A0BD-7C11A86BED57}"/>
          </ac:cxnSpMkLst>
        </pc:cxnChg>
        <pc:cxnChg chg="add del">
          <ac:chgData name="Aalok Sharma Kafle" userId="1982edcb-636d-4c7c-a20b-3e5e0a316ac0" providerId="ADAL" clId="{8170E28A-733F-4503-B0FB-AE75BA3D682D}" dt="2023-03-10T07:23:42.350" v="200" actId="26606"/>
          <ac:cxnSpMkLst>
            <pc:docMk/>
            <pc:sldMk cId="2380770001" sldId="266"/>
            <ac:cxnSpMk id="38" creationId="{A5C9319C-E20D-4884-952F-60B6A58C3E34}"/>
          </ac:cxnSpMkLst>
        </pc:cxnChg>
        <pc:cxnChg chg="add">
          <ac:chgData name="Aalok Sharma Kafle" userId="1982edcb-636d-4c7c-a20b-3e5e0a316ac0" providerId="ADAL" clId="{8170E28A-733F-4503-B0FB-AE75BA3D682D}" dt="2023-03-10T07:23:42.350" v="200" actId="26606"/>
          <ac:cxnSpMkLst>
            <pc:docMk/>
            <pc:sldMk cId="2380770001" sldId="266"/>
            <ac:cxnSpMk id="51" creationId="{7552FBEF-FA69-427B-8245-0A518E0513D5}"/>
          </ac:cxnSpMkLst>
        </pc:cxnChg>
      </pc:sldChg>
      <pc:sldChg chg="addSp modSp new mod setBg">
        <pc:chgData name="Aalok Sharma Kafle" userId="1982edcb-636d-4c7c-a20b-3e5e0a316ac0" providerId="ADAL" clId="{8170E28A-733F-4503-B0FB-AE75BA3D682D}" dt="2023-03-10T11:26:51.761" v="1901" actId="6549"/>
        <pc:sldMkLst>
          <pc:docMk/>
          <pc:sldMk cId="2940277435" sldId="267"/>
        </pc:sldMkLst>
        <pc:spChg chg="mod">
          <ac:chgData name="Aalok Sharma Kafle" userId="1982edcb-636d-4c7c-a20b-3e5e0a316ac0" providerId="ADAL" clId="{8170E28A-733F-4503-B0FB-AE75BA3D682D}" dt="2023-03-10T11:26:27.956" v="1888" actId="26606"/>
          <ac:spMkLst>
            <pc:docMk/>
            <pc:sldMk cId="2940277435" sldId="267"/>
            <ac:spMk id="2" creationId="{6E6B038B-270A-15E1-15AF-CD8ADA0E79C0}"/>
          </ac:spMkLst>
        </pc:spChg>
        <pc:spChg chg="mod">
          <ac:chgData name="Aalok Sharma Kafle" userId="1982edcb-636d-4c7c-a20b-3e5e0a316ac0" providerId="ADAL" clId="{8170E28A-733F-4503-B0FB-AE75BA3D682D}" dt="2023-03-10T11:26:51.761" v="1901" actId="6549"/>
          <ac:spMkLst>
            <pc:docMk/>
            <pc:sldMk cId="2940277435" sldId="267"/>
            <ac:spMk id="3" creationId="{6F9898DB-899E-2E62-B162-8B3BBD4CEB6A}"/>
          </ac:spMkLst>
        </pc:spChg>
        <pc:spChg chg="add">
          <ac:chgData name="Aalok Sharma Kafle" userId="1982edcb-636d-4c7c-a20b-3e5e0a316ac0" providerId="ADAL" clId="{8170E28A-733F-4503-B0FB-AE75BA3D682D}" dt="2023-03-10T11:26:27.956" v="1888" actId="26606"/>
          <ac:spMkLst>
            <pc:docMk/>
            <pc:sldMk cId="2940277435" sldId="267"/>
            <ac:spMk id="9" creationId="{DC3B8C6B-63CA-4384-8059-2036BE520277}"/>
          </ac:spMkLst>
        </pc:spChg>
        <pc:spChg chg="add">
          <ac:chgData name="Aalok Sharma Kafle" userId="1982edcb-636d-4c7c-a20b-3e5e0a316ac0" providerId="ADAL" clId="{8170E28A-733F-4503-B0FB-AE75BA3D682D}" dt="2023-03-10T11:26:27.956" v="1888" actId="26606"/>
          <ac:spMkLst>
            <pc:docMk/>
            <pc:sldMk cId="2940277435" sldId="267"/>
            <ac:spMk id="11" creationId="{C71B03AA-C0EB-4104-84F8-E1AB8BFBEF60}"/>
          </ac:spMkLst>
        </pc:spChg>
        <pc:picChg chg="add">
          <ac:chgData name="Aalok Sharma Kafle" userId="1982edcb-636d-4c7c-a20b-3e5e0a316ac0" providerId="ADAL" clId="{8170E28A-733F-4503-B0FB-AE75BA3D682D}" dt="2023-03-10T11:26:27.956" v="1888" actId="26606"/>
          <ac:picMkLst>
            <pc:docMk/>
            <pc:sldMk cId="2940277435" sldId="267"/>
            <ac:picMk id="5" creationId="{76DD8E6B-ACD9-FCB9-7EEE-D2E4273CF2DB}"/>
          </ac:picMkLst>
        </pc:picChg>
        <pc:picChg chg="add">
          <ac:chgData name="Aalok Sharma Kafle" userId="1982edcb-636d-4c7c-a20b-3e5e0a316ac0" providerId="ADAL" clId="{8170E28A-733F-4503-B0FB-AE75BA3D682D}" dt="2023-03-10T11:26:27.956" v="1888" actId="26606"/>
          <ac:picMkLst>
            <pc:docMk/>
            <pc:sldMk cId="2940277435" sldId="267"/>
            <ac:picMk id="13" creationId="{09C2B723-6C2F-49DE-A429-50BDFD1ADB45}"/>
          </ac:picMkLst>
        </pc:picChg>
      </pc:sldChg>
      <pc:sldChg chg="addSp delSp modSp new del mod setBg">
        <pc:chgData name="Aalok Sharma Kafle" userId="1982edcb-636d-4c7c-a20b-3e5e0a316ac0" providerId="ADAL" clId="{8170E28A-733F-4503-B0FB-AE75BA3D682D}" dt="2023-03-10T08:22:36.634" v="577" actId="2696"/>
        <pc:sldMkLst>
          <pc:docMk/>
          <pc:sldMk cId="1274449519" sldId="268"/>
        </pc:sldMkLst>
        <pc:spChg chg="mod">
          <ac:chgData name="Aalok Sharma Kafle" userId="1982edcb-636d-4c7c-a20b-3e5e0a316ac0" providerId="ADAL" clId="{8170E28A-733F-4503-B0FB-AE75BA3D682D}" dt="2023-03-10T08:11:46.508" v="531" actId="122"/>
          <ac:spMkLst>
            <pc:docMk/>
            <pc:sldMk cId="1274449519" sldId="268"/>
            <ac:spMk id="2" creationId="{A5A1C802-1F3E-6955-2BB2-EDBFCBC174AE}"/>
          </ac:spMkLst>
        </pc:spChg>
        <pc:spChg chg="del">
          <ac:chgData name="Aalok Sharma Kafle" userId="1982edcb-636d-4c7c-a20b-3e5e0a316ac0" providerId="ADAL" clId="{8170E28A-733F-4503-B0FB-AE75BA3D682D}" dt="2023-03-10T08:10:59.754" v="457"/>
          <ac:spMkLst>
            <pc:docMk/>
            <pc:sldMk cId="1274449519" sldId="268"/>
            <ac:spMk id="3" creationId="{898DFFB9-0683-BDCA-10C4-A9D85135A8A0}"/>
          </ac:spMkLst>
        </pc:spChg>
        <pc:spChg chg="add">
          <ac:chgData name="Aalok Sharma Kafle" userId="1982edcb-636d-4c7c-a20b-3e5e0a316ac0" providerId="ADAL" clId="{8170E28A-733F-4503-B0FB-AE75BA3D682D}" dt="2023-03-10T08:11:04.182" v="460" actId="26606"/>
          <ac:spMkLst>
            <pc:docMk/>
            <pc:sldMk cId="1274449519" sldId="268"/>
            <ac:spMk id="9" creationId="{C762AE4A-6B6D-B907-D9AB-FDAEF8F449CD}"/>
          </ac:spMkLst>
        </pc:spChg>
        <pc:spChg chg="add">
          <ac:chgData name="Aalok Sharma Kafle" userId="1982edcb-636d-4c7c-a20b-3e5e0a316ac0" providerId="ADAL" clId="{8170E28A-733F-4503-B0FB-AE75BA3D682D}" dt="2023-03-10T08:11:04.182" v="460" actId="26606"/>
          <ac:spMkLst>
            <pc:docMk/>
            <pc:sldMk cId="1274449519" sldId="268"/>
            <ac:spMk id="12" creationId="{C630F413-44CE-4746-9821-9E0107978E7A}"/>
          </ac:spMkLst>
        </pc:spChg>
        <pc:spChg chg="add">
          <ac:chgData name="Aalok Sharma Kafle" userId="1982edcb-636d-4c7c-a20b-3e5e0a316ac0" providerId="ADAL" clId="{8170E28A-733F-4503-B0FB-AE75BA3D682D}" dt="2023-03-10T08:11:04.182" v="460" actId="26606"/>
          <ac:spMkLst>
            <pc:docMk/>
            <pc:sldMk cId="1274449519" sldId="268"/>
            <ac:spMk id="14" creationId="{22D671B1-B099-4F9C-B9CC-9D22B4DAF8A8}"/>
          </ac:spMkLst>
        </pc:spChg>
        <pc:spChg chg="add">
          <ac:chgData name="Aalok Sharma Kafle" userId="1982edcb-636d-4c7c-a20b-3e5e0a316ac0" providerId="ADAL" clId="{8170E28A-733F-4503-B0FB-AE75BA3D682D}" dt="2023-03-10T08:11:04.182" v="460" actId="26606"/>
          <ac:spMkLst>
            <pc:docMk/>
            <pc:sldMk cId="1274449519" sldId="268"/>
            <ac:spMk id="18" creationId="{898488B7-DBD3-40E7-B54B-4DA6C5693EF3}"/>
          </ac:spMkLst>
        </pc:spChg>
        <pc:picChg chg="add mod">
          <ac:chgData name="Aalok Sharma Kafle" userId="1982edcb-636d-4c7c-a20b-3e5e0a316ac0" providerId="ADAL" clId="{8170E28A-733F-4503-B0FB-AE75BA3D682D}" dt="2023-03-10T08:11:52.588" v="532" actId="14100"/>
          <ac:picMkLst>
            <pc:docMk/>
            <pc:sldMk cId="1274449519" sldId="268"/>
            <ac:picMk id="5" creationId="{0478E1F6-6A58-2EE1-0C20-2C9E3983E7C0}"/>
          </ac:picMkLst>
        </pc:picChg>
        <pc:cxnChg chg="add">
          <ac:chgData name="Aalok Sharma Kafle" userId="1982edcb-636d-4c7c-a20b-3e5e0a316ac0" providerId="ADAL" clId="{8170E28A-733F-4503-B0FB-AE75BA3D682D}" dt="2023-03-10T08:11:04.182" v="460" actId="26606"/>
          <ac:cxnSpMkLst>
            <pc:docMk/>
            <pc:sldMk cId="1274449519" sldId="268"/>
            <ac:cxnSpMk id="16" creationId="{7552FBEF-FA69-427B-8245-0A518E0513D5}"/>
          </ac:cxnSpMkLst>
        </pc:cxnChg>
      </pc:sldChg>
      <pc:sldChg chg="addSp delSp modSp new mod setBg modClrScheme chgLayout">
        <pc:chgData name="Aalok Sharma Kafle" userId="1982edcb-636d-4c7c-a20b-3e5e0a316ac0" providerId="ADAL" clId="{8170E28A-733F-4503-B0FB-AE75BA3D682D}" dt="2023-03-10T08:44:42.212" v="838" actId="1076"/>
        <pc:sldMkLst>
          <pc:docMk/>
          <pc:sldMk cId="2750031514" sldId="269"/>
        </pc:sldMkLst>
        <pc:spChg chg="del mod ord">
          <ac:chgData name="Aalok Sharma Kafle" userId="1982edcb-636d-4c7c-a20b-3e5e0a316ac0" providerId="ADAL" clId="{8170E28A-733F-4503-B0FB-AE75BA3D682D}" dt="2023-03-10T08:12:01.673" v="534" actId="700"/>
          <ac:spMkLst>
            <pc:docMk/>
            <pc:sldMk cId="2750031514" sldId="269"/>
            <ac:spMk id="2" creationId="{EEF2ED49-569E-DA43-3F5F-29A9D118486F}"/>
          </ac:spMkLst>
        </pc:spChg>
        <pc:spChg chg="del mod ord">
          <ac:chgData name="Aalok Sharma Kafle" userId="1982edcb-636d-4c7c-a20b-3e5e0a316ac0" providerId="ADAL" clId="{8170E28A-733F-4503-B0FB-AE75BA3D682D}" dt="2023-03-10T08:12:01.673" v="534" actId="700"/>
          <ac:spMkLst>
            <pc:docMk/>
            <pc:sldMk cId="2750031514" sldId="269"/>
            <ac:spMk id="3" creationId="{B5B0D4B8-F0EC-4C24-3387-1E722786122B}"/>
          </ac:spMkLst>
        </pc:spChg>
        <pc:spChg chg="add mod ord">
          <ac:chgData name="Aalok Sharma Kafle" userId="1982edcb-636d-4c7c-a20b-3e5e0a316ac0" providerId="ADAL" clId="{8170E28A-733F-4503-B0FB-AE75BA3D682D}" dt="2023-03-10T08:44:42.212" v="838" actId="1076"/>
          <ac:spMkLst>
            <pc:docMk/>
            <pc:sldMk cId="2750031514" sldId="269"/>
            <ac:spMk id="4" creationId="{E66E7C05-FE42-4B19-0B96-7781E4D7D177}"/>
          </ac:spMkLst>
        </pc:spChg>
        <pc:spChg chg="add del mod ord">
          <ac:chgData name="Aalok Sharma Kafle" userId="1982edcb-636d-4c7c-a20b-3e5e0a316ac0" providerId="ADAL" clId="{8170E28A-733F-4503-B0FB-AE75BA3D682D}" dt="2023-03-10T08:13:11.919" v="540" actId="478"/>
          <ac:spMkLst>
            <pc:docMk/>
            <pc:sldMk cId="2750031514" sldId="269"/>
            <ac:spMk id="5" creationId="{1DE70668-FDD5-D2E4-AAA6-5742A3FBEE0A}"/>
          </ac:spMkLst>
        </pc:spChg>
        <pc:spChg chg="add del mod ord">
          <ac:chgData name="Aalok Sharma Kafle" userId="1982edcb-636d-4c7c-a20b-3e5e0a316ac0" providerId="ADAL" clId="{8170E28A-733F-4503-B0FB-AE75BA3D682D}" dt="2023-03-10T08:12:57.131" v="535"/>
          <ac:spMkLst>
            <pc:docMk/>
            <pc:sldMk cId="2750031514" sldId="269"/>
            <ac:spMk id="6" creationId="{7BA366E8-01C1-C7B2-E32E-AD0148DC1F63}"/>
          </ac:spMkLst>
        </pc:spChg>
        <pc:spChg chg="add del mod ord">
          <ac:chgData name="Aalok Sharma Kafle" userId="1982edcb-636d-4c7c-a20b-3e5e0a316ac0" providerId="ADAL" clId="{8170E28A-733F-4503-B0FB-AE75BA3D682D}" dt="2023-03-10T08:13:10.344" v="539" actId="478"/>
          <ac:spMkLst>
            <pc:docMk/>
            <pc:sldMk cId="2750031514" sldId="269"/>
            <ac:spMk id="7" creationId="{909D1822-C22A-2759-8B55-A02DFBC2CDE7}"/>
          </ac:spMkLst>
        </pc:spChg>
        <pc:spChg chg="add del mod ord">
          <ac:chgData name="Aalok Sharma Kafle" userId="1982edcb-636d-4c7c-a20b-3e5e0a316ac0" providerId="ADAL" clId="{8170E28A-733F-4503-B0FB-AE75BA3D682D}" dt="2023-03-10T08:13:04.255" v="538"/>
          <ac:spMkLst>
            <pc:docMk/>
            <pc:sldMk cId="2750031514" sldId="269"/>
            <ac:spMk id="8" creationId="{006C70D6-AF79-205B-D88C-819D8434260A}"/>
          </ac:spMkLst>
        </pc:spChg>
        <pc:spChg chg="add del">
          <ac:chgData name="Aalok Sharma Kafle" userId="1982edcb-636d-4c7c-a20b-3e5e0a316ac0" providerId="ADAL" clId="{8170E28A-733F-4503-B0FB-AE75BA3D682D}" dt="2023-03-10T08:14:07.144" v="567" actId="26606"/>
          <ac:spMkLst>
            <pc:docMk/>
            <pc:sldMk cId="2750031514" sldId="269"/>
            <ac:spMk id="16" creationId="{E02DA677-C58A-4FCE-A9A0-E66A42EBD9A5}"/>
          </ac:spMkLst>
        </pc:spChg>
        <pc:spChg chg="add del">
          <ac:chgData name="Aalok Sharma Kafle" userId="1982edcb-636d-4c7c-a20b-3e5e0a316ac0" providerId="ADAL" clId="{8170E28A-733F-4503-B0FB-AE75BA3D682D}" dt="2023-03-10T08:14:07.144" v="567" actId="26606"/>
          <ac:spMkLst>
            <pc:docMk/>
            <pc:sldMk cId="2750031514" sldId="269"/>
            <ac:spMk id="24" creationId="{DDCFE43D-D67B-409E-8B4A-797EB60E6B7D}"/>
          </ac:spMkLst>
        </pc:spChg>
        <pc:picChg chg="add mod ord">
          <ac:chgData name="Aalok Sharma Kafle" userId="1982edcb-636d-4c7c-a20b-3e5e0a316ac0" providerId="ADAL" clId="{8170E28A-733F-4503-B0FB-AE75BA3D682D}" dt="2023-03-10T08:44:39.452" v="837" actId="1076"/>
          <ac:picMkLst>
            <pc:docMk/>
            <pc:sldMk cId="2750031514" sldId="269"/>
            <ac:picMk id="10" creationId="{511BDBF0-F192-E123-3310-44D71305A6D8}"/>
          </ac:picMkLst>
        </pc:picChg>
        <pc:picChg chg="add mod ord">
          <ac:chgData name="Aalok Sharma Kafle" userId="1982edcb-636d-4c7c-a20b-3e5e0a316ac0" providerId="ADAL" clId="{8170E28A-733F-4503-B0FB-AE75BA3D682D}" dt="2023-03-10T08:44:34.355" v="835" actId="1076"/>
          <ac:picMkLst>
            <pc:docMk/>
            <pc:sldMk cId="2750031514" sldId="269"/>
            <ac:picMk id="11" creationId="{8F48C39F-9449-2000-386B-66FA28CA13A2}"/>
          </ac:picMkLst>
        </pc:picChg>
        <pc:picChg chg="add del">
          <ac:chgData name="Aalok Sharma Kafle" userId="1982edcb-636d-4c7c-a20b-3e5e0a316ac0" providerId="ADAL" clId="{8170E28A-733F-4503-B0FB-AE75BA3D682D}" dt="2023-03-10T08:14:07.144" v="567" actId="26606"/>
          <ac:picMkLst>
            <pc:docMk/>
            <pc:sldMk cId="2750031514" sldId="269"/>
            <ac:picMk id="18" creationId="{9D85B319-9C30-4D92-B664-CA444ECD79BA}"/>
          </ac:picMkLst>
        </pc:picChg>
        <pc:cxnChg chg="add del">
          <ac:chgData name="Aalok Sharma Kafle" userId="1982edcb-636d-4c7c-a20b-3e5e0a316ac0" providerId="ADAL" clId="{8170E28A-733F-4503-B0FB-AE75BA3D682D}" dt="2023-03-10T08:14:07.144" v="567" actId="26606"/>
          <ac:cxnSpMkLst>
            <pc:docMk/>
            <pc:sldMk cId="2750031514" sldId="269"/>
            <ac:cxnSpMk id="20" creationId="{D7573C1E-3785-43C9-A262-1DA9DF97F85C}"/>
          </ac:cxnSpMkLst>
        </pc:cxnChg>
        <pc:cxnChg chg="add del">
          <ac:chgData name="Aalok Sharma Kafle" userId="1982edcb-636d-4c7c-a20b-3e5e0a316ac0" providerId="ADAL" clId="{8170E28A-733F-4503-B0FB-AE75BA3D682D}" dt="2023-03-10T08:14:07.144" v="567" actId="26606"/>
          <ac:cxnSpMkLst>
            <pc:docMk/>
            <pc:sldMk cId="2750031514" sldId="269"/>
            <ac:cxnSpMk id="22" creationId="{548C4394-BE4E-4302-AF74-4781C6C66E4C}"/>
          </ac:cxnSpMkLst>
        </pc:cxnChg>
        <pc:cxnChg chg="add del">
          <ac:chgData name="Aalok Sharma Kafle" userId="1982edcb-636d-4c7c-a20b-3e5e0a316ac0" providerId="ADAL" clId="{8170E28A-733F-4503-B0FB-AE75BA3D682D}" dt="2023-03-10T08:14:07.144" v="567" actId="26606"/>
          <ac:cxnSpMkLst>
            <pc:docMk/>
            <pc:sldMk cId="2750031514" sldId="269"/>
            <ac:cxnSpMk id="26" creationId="{245DA1AA-7B0E-4497-9FC1-9357D36B3C65}"/>
          </ac:cxnSpMkLst>
        </pc:cxnChg>
      </pc:sldChg>
      <pc:sldChg chg="addSp delSp modSp new del mod setBg modClrScheme delDesignElem chgLayout">
        <pc:chgData name="Aalok Sharma Kafle" userId="1982edcb-636d-4c7c-a20b-3e5e0a316ac0" providerId="ADAL" clId="{8170E28A-733F-4503-B0FB-AE75BA3D682D}" dt="2023-03-10T08:43:28.109" v="780" actId="2696"/>
        <pc:sldMkLst>
          <pc:docMk/>
          <pc:sldMk cId="2326340804" sldId="270"/>
        </pc:sldMkLst>
        <pc:spChg chg="del mod ord">
          <ac:chgData name="Aalok Sharma Kafle" userId="1982edcb-636d-4c7c-a20b-3e5e0a316ac0" providerId="ADAL" clId="{8170E28A-733F-4503-B0FB-AE75BA3D682D}" dt="2023-03-10T08:31:57.701" v="591" actId="700"/>
          <ac:spMkLst>
            <pc:docMk/>
            <pc:sldMk cId="2326340804" sldId="270"/>
            <ac:spMk id="2" creationId="{1660EE42-3EB4-B8F1-94F3-A226483D2858}"/>
          </ac:spMkLst>
        </pc:spChg>
        <pc:spChg chg="del">
          <ac:chgData name="Aalok Sharma Kafle" userId="1982edcb-636d-4c7c-a20b-3e5e0a316ac0" providerId="ADAL" clId="{8170E28A-733F-4503-B0FB-AE75BA3D682D}" dt="2023-03-10T08:31:57.701" v="591" actId="700"/>
          <ac:spMkLst>
            <pc:docMk/>
            <pc:sldMk cId="2326340804" sldId="270"/>
            <ac:spMk id="3" creationId="{05D3B48F-4849-C918-B397-5D41FF1079A9}"/>
          </ac:spMkLst>
        </pc:spChg>
        <pc:spChg chg="del mod ord">
          <ac:chgData name="Aalok Sharma Kafle" userId="1982edcb-636d-4c7c-a20b-3e5e0a316ac0" providerId="ADAL" clId="{8170E28A-733F-4503-B0FB-AE75BA3D682D}" dt="2023-03-10T08:31:57.701" v="591" actId="700"/>
          <ac:spMkLst>
            <pc:docMk/>
            <pc:sldMk cId="2326340804" sldId="270"/>
            <ac:spMk id="4" creationId="{C2DC07C0-E32B-83B0-DFFB-E7793977B903}"/>
          </ac:spMkLst>
        </pc:spChg>
        <pc:spChg chg="del">
          <ac:chgData name="Aalok Sharma Kafle" userId="1982edcb-636d-4c7c-a20b-3e5e0a316ac0" providerId="ADAL" clId="{8170E28A-733F-4503-B0FB-AE75BA3D682D}" dt="2023-03-10T08:31:57.701" v="591" actId="700"/>
          <ac:spMkLst>
            <pc:docMk/>
            <pc:sldMk cId="2326340804" sldId="270"/>
            <ac:spMk id="5" creationId="{9FB7137A-93AF-0FAB-CD5B-B914AC94D2DD}"/>
          </ac:spMkLst>
        </pc:spChg>
        <pc:spChg chg="del">
          <ac:chgData name="Aalok Sharma Kafle" userId="1982edcb-636d-4c7c-a20b-3e5e0a316ac0" providerId="ADAL" clId="{8170E28A-733F-4503-B0FB-AE75BA3D682D}" dt="2023-03-10T08:31:57.701" v="591" actId="700"/>
          <ac:spMkLst>
            <pc:docMk/>
            <pc:sldMk cId="2326340804" sldId="270"/>
            <ac:spMk id="6" creationId="{400BC144-73AC-7EA2-A5EF-A23E1E2DAEF6}"/>
          </ac:spMkLst>
        </pc:spChg>
        <pc:spChg chg="add del mod ord">
          <ac:chgData name="Aalok Sharma Kafle" userId="1982edcb-636d-4c7c-a20b-3e5e0a316ac0" providerId="ADAL" clId="{8170E28A-733F-4503-B0FB-AE75BA3D682D}" dt="2023-03-10T08:32:05.336" v="597" actId="26606"/>
          <ac:spMkLst>
            <pc:docMk/>
            <pc:sldMk cId="2326340804" sldId="270"/>
            <ac:spMk id="7" creationId="{08A26F5D-3FDD-06A0-5793-47C4FD4B6759}"/>
          </ac:spMkLst>
        </pc:spChg>
        <pc:spChg chg="add del mod ord">
          <ac:chgData name="Aalok Sharma Kafle" userId="1982edcb-636d-4c7c-a20b-3e5e0a316ac0" providerId="ADAL" clId="{8170E28A-733F-4503-B0FB-AE75BA3D682D}" dt="2023-03-10T08:31:58.929" v="592"/>
          <ac:spMkLst>
            <pc:docMk/>
            <pc:sldMk cId="2326340804" sldId="270"/>
            <ac:spMk id="8" creationId="{625E3F32-A18F-352C-9667-6BD199BF1594}"/>
          </ac:spMkLst>
        </pc:spChg>
        <pc:spChg chg="add mod ord">
          <ac:chgData name="Aalok Sharma Kafle" userId="1982edcb-636d-4c7c-a20b-3e5e0a316ac0" providerId="ADAL" clId="{8170E28A-733F-4503-B0FB-AE75BA3D682D}" dt="2023-03-10T08:39:58.444" v="714" actId="1076"/>
          <ac:spMkLst>
            <pc:docMk/>
            <pc:sldMk cId="2326340804" sldId="270"/>
            <ac:spMk id="11" creationId="{7B28B075-4AEA-2677-4648-6058FF80FED7}"/>
          </ac:spMkLst>
        </pc:spChg>
        <pc:spChg chg="add del mod ord">
          <ac:chgData name="Aalok Sharma Kafle" userId="1982edcb-636d-4c7c-a20b-3e5e0a316ac0" providerId="ADAL" clId="{8170E28A-733F-4503-B0FB-AE75BA3D682D}" dt="2023-03-10T08:32:53.489" v="603"/>
          <ac:spMkLst>
            <pc:docMk/>
            <pc:sldMk cId="2326340804" sldId="270"/>
            <ac:spMk id="12" creationId="{8803D8C7-215A-3ED9-60B8-76921C5E6E69}"/>
          </ac:spMkLst>
        </pc:spChg>
        <pc:spChg chg="add del mod ord">
          <ac:chgData name="Aalok Sharma Kafle" userId="1982edcb-636d-4c7c-a20b-3e5e0a316ac0" providerId="ADAL" clId="{8170E28A-733F-4503-B0FB-AE75BA3D682D}" dt="2023-03-10T08:32:47.195" v="601" actId="700"/>
          <ac:spMkLst>
            <pc:docMk/>
            <pc:sldMk cId="2326340804" sldId="270"/>
            <ac:spMk id="14" creationId="{1BF32DE0-F61F-379A-2AB5-826739600C4E}"/>
          </ac:spMkLst>
        </pc:spChg>
        <pc:spChg chg="add del">
          <ac:chgData name="Aalok Sharma Kafle" userId="1982edcb-636d-4c7c-a20b-3e5e0a316ac0" providerId="ADAL" clId="{8170E28A-733F-4503-B0FB-AE75BA3D682D}" dt="2023-03-10T08:32:05.333" v="596" actId="26606"/>
          <ac:spMkLst>
            <pc:docMk/>
            <pc:sldMk cId="2326340804" sldId="270"/>
            <ac:spMk id="15" creationId="{CDDE5CDF-1512-4CDA-B956-23D223F8DE44}"/>
          </ac:spMkLst>
        </pc:spChg>
        <pc:spChg chg="add mod">
          <ac:chgData name="Aalok Sharma Kafle" userId="1982edcb-636d-4c7c-a20b-3e5e0a316ac0" providerId="ADAL" clId="{8170E28A-733F-4503-B0FB-AE75BA3D682D}" dt="2023-03-10T08:39:33.288" v="693" actId="122"/>
          <ac:spMkLst>
            <pc:docMk/>
            <pc:sldMk cId="2326340804" sldId="270"/>
            <ac:spMk id="16" creationId="{089E8D75-7FCC-2910-3987-4E47964F60F3}"/>
          </ac:spMkLst>
        </pc:spChg>
        <pc:spChg chg="add del">
          <ac:chgData name="Aalok Sharma Kafle" userId="1982edcb-636d-4c7c-a20b-3e5e0a316ac0" providerId="ADAL" clId="{8170E28A-733F-4503-B0FB-AE75BA3D682D}" dt="2023-03-10T08:32:05.333" v="596" actId="26606"/>
          <ac:spMkLst>
            <pc:docMk/>
            <pc:sldMk cId="2326340804" sldId="270"/>
            <ac:spMk id="21" creationId="{F1176DA6-4BBF-42A4-9C94-E6613CCD6B37}"/>
          </ac:spMkLst>
        </pc:spChg>
        <pc:spChg chg="add del">
          <ac:chgData name="Aalok Sharma Kafle" userId="1982edcb-636d-4c7c-a20b-3e5e0a316ac0" providerId="ADAL" clId="{8170E28A-733F-4503-B0FB-AE75BA3D682D}" dt="2023-03-10T08:32:05.333" v="596" actId="26606"/>
          <ac:spMkLst>
            <pc:docMk/>
            <pc:sldMk cId="2326340804" sldId="270"/>
            <ac:spMk id="23" creationId="{99AAB0AE-172B-4FB4-80C2-86CD6B824220}"/>
          </ac:spMkLst>
        </pc:spChg>
        <pc:spChg chg="add del mod">
          <ac:chgData name="Aalok Sharma Kafle" userId="1982edcb-636d-4c7c-a20b-3e5e0a316ac0" providerId="ADAL" clId="{8170E28A-733F-4503-B0FB-AE75BA3D682D}" dt="2023-03-10T08:32:47.195" v="601" actId="700"/>
          <ac:spMkLst>
            <pc:docMk/>
            <pc:sldMk cId="2326340804" sldId="270"/>
            <ac:spMk id="25" creationId="{08A26F5D-3FDD-06A0-5793-47C4FD4B6759}"/>
          </ac:spMkLst>
        </pc:spChg>
        <pc:spChg chg="add del">
          <ac:chgData name="Aalok Sharma Kafle" userId="1982edcb-636d-4c7c-a20b-3e5e0a316ac0" providerId="ADAL" clId="{8170E28A-733F-4503-B0FB-AE75BA3D682D}" dt="2023-03-10T08:32:47.195" v="601" actId="700"/>
          <ac:spMkLst>
            <pc:docMk/>
            <pc:sldMk cId="2326340804" sldId="270"/>
            <ac:spMk id="30" creationId="{48FE65CB-EFD8-497D-A30A-093E20EACB05}"/>
          </ac:spMkLst>
        </pc:spChg>
        <pc:grpChg chg="add del">
          <ac:chgData name="Aalok Sharma Kafle" userId="1982edcb-636d-4c7c-a20b-3e5e0a316ac0" providerId="ADAL" clId="{8170E28A-733F-4503-B0FB-AE75BA3D682D}" dt="2023-03-10T08:32:23.834" v="599"/>
          <ac:grpSpMkLst>
            <pc:docMk/>
            <pc:sldMk cId="2326340804" sldId="270"/>
            <ac:grpSpMk id="26" creationId="{9BBF2CDE-35D9-4B83-8A27-7417A1162321}"/>
          </ac:grpSpMkLst>
        </pc:grpChg>
        <pc:picChg chg="add del mod">
          <ac:chgData name="Aalok Sharma Kafle" userId="1982edcb-636d-4c7c-a20b-3e5e0a316ac0" providerId="ADAL" clId="{8170E28A-733F-4503-B0FB-AE75BA3D682D}" dt="2023-03-10T08:32:49.736" v="602" actId="21"/>
          <ac:picMkLst>
            <pc:docMk/>
            <pc:sldMk cId="2326340804" sldId="270"/>
            <ac:picMk id="10" creationId="{707BB27E-426B-DDFE-26FC-CF56515CB146}"/>
          </ac:picMkLst>
        </pc:picChg>
        <pc:picChg chg="add mod">
          <ac:chgData name="Aalok Sharma Kafle" userId="1982edcb-636d-4c7c-a20b-3e5e0a316ac0" providerId="ADAL" clId="{8170E28A-733F-4503-B0FB-AE75BA3D682D}" dt="2023-03-10T08:33:19.891" v="610" actId="1076"/>
          <ac:picMkLst>
            <pc:docMk/>
            <pc:sldMk cId="2326340804" sldId="270"/>
            <ac:picMk id="13" creationId="{2AB919FE-DEFD-EE7B-80F1-66CB33162F24}"/>
          </ac:picMkLst>
        </pc:picChg>
        <pc:picChg chg="add del">
          <ac:chgData name="Aalok Sharma Kafle" userId="1982edcb-636d-4c7c-a20b-3e5e0a316ac0" providerId="ADAL" clId="{8170E28A-733F-4503-B0FB-AE75BA3D682D}" dt="2023-03-10T08:32:05.333" v="596" actId="26606"/>
          <ac:picMkLst>
            <pc:docMk/>
            <pc:sldMk cId="2326340804" sldId="270"/>
            <ac:picMk id="17" creationId="{B029D7D8-5A6B-4C76-94C8-15798C6C5ADB}"/>
          </ac:picMkLst>
        </pc:picChg>
        <pc:picChg chg="add del">
          <ac:chgData name="Aalok Sharma Kafle" userId="1982edcb-636d-4c7c-a20b-3e5e0a316ac0" providerId="ADAL" clId="{8170E28A-733F-4503-B0FB-AE75BA3D682D}" dt="2023-03-10T08:32:47.195" v="601" actId="700"/>
          <ac:picMkLst>
            <pc:docMk/>
            <pc:sldMk cId="2326340804" sldId="270"/>
            <ac:picMk id="32" creationId="{E3265C2A-0A58-43AD-A406-8F4478E28758}"/>
          </ac:picMkLst>
        </pc:picChg>
        <pc:cxnChg chg="add del">
          <ac:chgData name="Aalok Sharma Kafle" userId="1982edcb-636d-4c7c-a20b-3e5e0a316ac0" providerId="ADAL" clId="{8170E28A-733F-4503-B0FB-AE75BA3D682D}" dt="2023-03-10T08:32:05.333" v="596" actId="26606"/>
          <ac:cxnSpMkLst>
            <pc:docMk/>
            <pc:sldMk cId="2326340804" sldId="270"/>
            <ac:cxnSpMk id="19" creationId="{A5C9319C-E20D-4884-952F-60B6A58C3E34}"/>
          </ac:cxnSpMkLst>
        </pc:cxnChg>
      </pc:sldChg>
      <pc:sldChg chg="addSp delSp modSp add del mod">
        <pc:chgData name="Aalok Sharma Kafle" userId="1982edcb-636d-4c7c-a20b-3e5e0a316ac0" providerId="ADAL" clId="{8170E28A-733F-4503-B0FB-AE75BA3D682D}" dt="2023-03-10T08:43:28.109" v="780" actId="2696"/>
        <pc:sldMkLst>
          <pc:docMk/>
          <pc:sldMk cId="2408530911" sldId="271"/>
        </pc:sldMkLst>
        <pc:spChg chg="add del mod">
          <ac:chgData name="Aalok Sharma Kafle" userId="1982edcb-636d-4c7c-a20b-3e5e0a316ac0" providerId="ADAL" clId="{8170E28A-733F-4503-B0FB-AE75BA3D682D}" dt="2023-03-10T08:37:01.185" v="617"/>
          <ac:spMkLst>
            <pc:docMk/>
            <pc:sldMk cId="2408530911" sldId="271"/>
            <ac:spMk id="5" creationId="{CBD02093-4301-D249-1B0D-36071354A6DD}"/>
          </ac:spMkLst>
        </pc:spChg>
        <pc:spChg chg="add mod">
          <ac:chgData name="Aalok Sharma Kafle" userId="1982edcb-636d-4c7c-a20b-3e5e0a316ac0" providerId="ADAL" clId="{8170E28A-733F-4503-B0FB-AE75BA3D682D}" dt="2023-03-10T08:39:52.995" v="713" actId="1076"/>
          <ac:spMkLst>
            <pc:docMk/>
            <pc:sldMk cId="2408530911" sldId="271"/>
            <ac:spMk id="7" creationId="{D84B8FDD-8D99-BBE1-DFD9-E93AA9B7D711}"/>
          </ac:spMkLst>
        </pc:spChg>
        <pc:spChg chg="add mod">
          <ac:chgData name="Aalok Sharma Kafle" userId="1982edcb-636d-4c7c-a20b-3e5e0a316ac0" providerId="ADAL" clId="{8170E28A-733F-4503-B0FB-AE75BA3D682D}" dt="2023-03-10T08:39:49.862" v="712" actId="20577"/>
          <ac:spMkLst>
            <pc:docMk/>
            <pc:sldMk cId="2408530911" sldId="271"/>
            <ac:spMk id="8" creationId="{E84FA9B8-CDB6-1EBA-E10E-88537CC244DA}"/>
          </ac:spMkLst>
        </pc:spChg>
        <pc:spChg chg="del mod">
          <ac:chgData name="Aalok Sharma Kafle" userId="1982edcb-636d-4c7c-a20b-3e5e0a316ac0" providerId="ADAL" clId="{8170E28A-733F-4503-B0FB-AE75BA3D682D}" dt="2023-03-10T08:38:44.976" v="651" actId="478"/>
          <ac:spMkLst>
            <pc:docMk/>
            <pc:sldMk cId="2408530911" sldId="271"/>
            <ac:spMk id="11" creationId="{7B28B075-4AEA-2677-4648-6058FF80FED7}"/>
          </ac:spMkLst>
        </pc:spChg>
        <pc:picChg chg="add del mod">
          <ac:chgData name="Aalok Sharma Kafle" userId="1982edcb-636d-4c7c-a20b-3e5e0a316ac0" providerId="ADAL" clId="{8170E28A-733F-4503-B0FB-AE75BA3D682D}" dt="2023-03-10T08:36:59.449" v="616" actId="21"/>
          <ac:picMkLst>
            <pc:docMk/>
            <pc:sldMk cId="2408530911" sldId="271"/>
            <ac:picMk id="3" creationId="{95E40C10-720F-BF09-DCAB-8FB589138AAC}"/>
          </ac:picMkLst>
        </pc:picChg>
        <pc:picChg chg="add mod">
          <ac:chgData name="Aalok Sharma Kafle" userId="1982edcb-636d-4c7c-a20b-3e5e0a316ac0" providerId="ADAL" clId="{8170E28A-733F-4503-B0FB-AE75BA3D682D}" dt="2023-03-10T08:37:17.203" v="622" actId="1440"/>
          <ac:picMkLst>
            <pc:docMk/>
            <pc:sldMk cId="2408530911" sldId="271"/>
            <ac:picMk id="6" creationId="{676D38F5-0529-0503-F81B-837E26B66BCB}"/>
          </ac:picMkLst>
        </pc:picChg>
        <pc:picChg chg="del mod">
          <ac:chgData name="Aalok Sharma Kafle" userId="1982edcb-636d-4c7c-a20b-3e5e0a316ac0" providerId="ADAL" clId="{8170E28A-733F-4503-B0FB-AE75BA3D682D}" dt="2023-03-10T08:36:56.717" v="615" actId="478"/>
          <ac:picMkLst>
            <pc:docMk/>
            <pc:sldMk cId="2408530911" sldId="271"/>
            <ac:picMk id="13" creationId="{2AB919FE-DEFD-EE7B-80F1-66CB33162F24}"/>
          </ac:picMkLst>
        </pc:picChg>
      </pc:sldChg>
      <pc:sldChg chg="addSp delSp modSp new mod setBg modClrScheme chgLayout">
        <pc:chgData name="Aalok Sharma Kafle" userId="1982edcb-636d-4c7c-a20b-3e5e0a316ac0" providerId="ADAL" clId="{8170E28A-733F-4503-B0FB-AE75BA3D682D}" dt="2023-03-10T08:43:17.902" v="779" actId="1076"/>
        <pc:sldMkLst>
          <pc:docMk/>
          <pc:sldMk cId="3791735855" sldId="272"/>
        </pc:sldMkLst>
        <pc:spChg chg="add del mod ord">
          <ac:chgData name="Aalok Sharma Kafle" userId="1982edcb-636d-4c7c-a20b-3e5e0a316ac0" providerId="ADAL" clId="{8170E28A-733F-4503-B0FB-AE75BA3D682D}" dt="2023-03-10T08:43:17.902" v="779" actId="1076"/>
          <ac:spMkLst>
            <pc:docMk/>
            <pc:sldMk cId="3791735855" sldId="272"/>
            <ac:spMk id="2" creationId="{5EB98A39-9D29-EE49-301E-7CFEAA385604}"/>
          </ac:spMkLst>
        </pc:spChg>
        <pc:spChg chg="add del">
          <ac:chgData name="Aalok Sharma Kafle" userId="1982edcb-636d-4c7c-a20b-3e5e0a316ac0" providerId="ADAL" clId="{8170E28A-733F-4503-B0FB-AE75BA3D682D}" dt="2023-03-10T08:41:37.574" v="760" actId="478"/>
          <ac:spMkLst>
            <pc:docMk/>
            <pc:sldMk cId="3791735855" sldId="272"/>
            <ac:spMk id="3" creationId="{5181F486-5349-DEC2-0AB7-9EB254AD2ABB}"/>
          </ac:spMkLst>
        </pc:spChg>
        <pc:spChg chg="add mod">
          <ac:chgData name="Aalok Sharma Kafle" userId="1982edcb-636d-4c7c-a20b-3e5e0a316ac0" providerId="ADAL" clId="{8170E28A-733F-4503-B0FB-AE75BA3D682D}" dt="2023-03-10T08:43:03.111" v="776" actId="1076"/>
          <ac:spMkLst>
            <pc:docMk/>
            <pc:sldMk cId="3791735855" sldId="272"/>
            <ac:spMk id="5" creationId="{C09B9BED-FB97-E09C-65E1-AAD44E70841B}"/>
          </ac:spMkLst>
        </pc:spChg>
        <pc:spChg chg="add mod">
          <ac:chgData name="Aalok Sharma Kafle" userId="1982edcb-636d-4c7c-a20b-3e5e0a316ac0" providerId="ADAL" clId="{8170E28A-733F-4503-B0FB-AE75BA3D682D}" dt="2023-03-10T08:43:05.723" v="777" actId="1076"/>
          <ac:spMkLst>
            <pc:docMk/>
            <pc:sldMk cId="3791735855" sldId="272"/>
            <ac:spMk id="7" creationId="{A8A2F53F-E438-8BCC-D3E8-6462DEE28229}"/>
          </ac:spMkLst>
        </pc:spChg>
        <pc:picChg chg="add mod">
          <ac:chgData name="Aalok Sharma Kafle" userId="1982edcb-636d-4c7c-a20b-3e5e0a316ac0" providerId="ADAL" clId="{8170E28A-733F-4503-B0FB-AE75BA3D682D}" dt="2023-03-10T08:42:51.847" v="772" actId="1076"/>
          <ac:picMkLst>
            <pc:docMk/>
            <pc:sldMk cId="3791735855" sldId="272"/>
            <ac:picMk id="4" creationId="{3845DFFF-904F-BCF8-476F-F4DEEFA9BCCE}"/>
          </ac:picMkLst>
        </pc:picChg>
        <pc:picChg chg="add mod">
          <ac:chgData name="Aalok Sharma Kafle" userId="1982edcb-636d-4c7c-a20b-3e5e0a316ac0" providerId="ADAL" clId="{8170E28A-733F-4503-B0FB-AE75BA3D682D}" dt="2023-03-10T08:42:56.749" v="774" actId="1076"/>
          <ac:picMkLst>
            <pc:docMk/>
            <pc:sldMk cId="3791735855" sldId="272"/>
            <ac:picMk id="6" creationId="{AA27F7A4-4E76-9C89-156F-1F7382AF5629}"/>
          </ac:picMkLst>
        </pc:picChg>
        <pc:picChg chg="add del">
          <ac:chgData name="Aalok Sharma Kafle" userId="1982edcb-636d-4c7c-a20b-3e5e0a316ac0" providerId="ADAL" clId="{8170E28A-733F-4503-B0FB-AE75BA3D682D}" dt="2023-03-10T08:40:28.157" v="718" actId="26606"/>
          <ac:picMkLst>
            <pc:docMk/>
            <pc:sldMk cId="3791735855" sldId="272"/>
            <ac:picMk id="10" creationId="{B1981535-B5AA-4E0C-ACE5-925CC19B20FE}"/>
          </ac:picMkLst>
        </pc:picChg>
        <pc:picChg chg="add del">
          <ac:chgData name="Aalok Sharma Kafle" userId="1982edcb-636d-4c7c-a20b-3e5e0a316ac0" providerId="ADAL" clId="{8170E28A-733F-4503-B0FB-AE75BA3D682D}" dt="2023-03-10T08:40:28.157" v="718" actId="26606"/>
          <ac:picMkLst>
            <pc:docMk/>
            <pc:sldMk cId="3791735855" sldId="272"/>
            <ac:picMk id="12" creationId="{BF97D060-AA7E-4411-BA62-28BD1EBD55D6}"/>
          </ac:picMkLst>
        </pc:picChg>
      </pc:sldChg>
      <pc:sldChg chg="new del">
        <pc:chgData name="Aalok Sharma Kafle" userId="1982edcb-636d-4c7c-a20b-3e5e0a316ac0" providerId="ADAL" clId="{8170E28A-733F-4503-B0FB-AE75BA3D682D}" dt="2023-03-10T10:23:11.997" v="1005" actId="2696"/>
        <pc:sldMkLst>
          <pc:docMk/>
          <pc:sldMk cId="2210413166" sldId="273"/>
        </pc:sldMkLst>
      </pc:sldChg>
      <pc:sldChg chg="addSp delSp modSp new mod modClrScheme chgLayout modNotesTx">
        <pc:chgData name="Aalok Sharma Kafle" userId="1982edcb-636d-4c7c-a20b-3e5e0a316ac0" providerId="ADAL" clId="{8170E28A-733F-4503-B0FB-AE75BA3D682D}" dt="2023-03-10T23:46:51.265" v="4340" actId="20577"/>
        <pc:sldMkLst>
          <pc:docMk/>
          <pc:sldMk cId="3318058504" sldId="273"/>
        </pc:sldMkLst>
        <pc:spChg chg="add mod">
          <ac:chgData name="Aalok Sharma Kafle" userId="1982edcb-636d-4c7c-a20b-3e5e0a316ac0" providerId="ADAL" clId="{8170E28A-733F-4503-B0FB-AE75BA3D682D}" dt="2023-03-10T16:34:47.648" v="3071" actId="1076"/>
          <ac:spMkLst>
            <pc:docMk/>
            <pc:sldMk cId="3318058504" sldId="273"/>
            <ac:spMk id="2" creationId="{E6E648E8-D6F0-CA9A-347E-4665588DA9A7}"/>
          </ac:spMkLst>
        </pc:spChg>
        <pc:spChg chg="add del mod">
          <ac:chgData name="Aalok Sharma Kafle" userId="1982edcb-636d-4c7c-a20b-3e5e0a316ac0" providerId="ADAL" clId="{8170E28A-733F-4503-B0FB-AE75BA3D682D}" dt="2023-03-10T10:23:22.948" v="1008"/>
          <ac:spMkLst>
            <pc:docMk/>
            <pc:sldMk cId="3318058504" sldId="273"/>
            <ac:spMk id="3" creationId="{2952A90F-D9B4-30D9-18DD-134FFE9DEA05}"/>
          </ac:spMkLst>
        </pc:spChg>
        <pc:spChg chg="add del mod">
          <ac:chgData name="Aalok Sharma Kafle" userId="1982edcb-636d-4c7c-a20b-3e5e0a316ac0" providerId="ADAL" clId="{8170E28A-733F-4503-B0FB-AE75BA3D682D}" dt="2023-03-10T11:29:17.057" v="1905" actId="478"/>
          <ac:spMkLst>
            <pc:docMk/>
            <pc:sldMk cId="3318058504" sldId="273"/>
            <ac:spMk id="7" creationId="{A3984932-5145-9602-6810-65B9FB58390A}"/>
          </ac:spMkLst>
        </pc:spChg>
        <pc:spChg chg="add mod">
          <ac:chgData name="Aalok Sharma Kafle" userId="1982edcb-636d-4c7c-a20b-3e5e0a316ac0" providerId="ADAL" clId="{8170E28A-733F-4503-B0FB-AE75BA3D682D}" dt="2023-03-10T16:35:20.812" v="3079" actId="1076"/>
          <ac:spMkLst>
            <pc:docMk/>
            <pc:sldMk cId="3318058504" sldId="273"/>
            <ac:spMk id="23" creationId="{4FB53E2C-4C6F-F047-1348-BB093F0D4DF6}"/>
          </ac:spMkLst>
        </pc:spChg>
        <pc:spChg chg="add mod">
          <ac:chgData name="Aalok Sharma Kafle" userId="1982edcb-636d-4c7c-a20b-3e5e0a316ac0" providerId="ADAL" clId="{8170E28A-733F-4503-B0FB-AE75BA3D682D}" dt="2023-03-10T23:46:44.320" v="4338" actId="1076"/>
          <ac:spMkLst>
            <pc:docMk/>
            <pc:sldMk cId="3318058504" sldId="273"/>
            <ac:spMk id="26" creationId="{67D1C167-BDF2-C9D4-A2B1-87F33D595324}"/>
          </ac:spMkLst>
        </pc:spChg>
        <pc:graphicFrameChg chg="add del mod">
          <ac:chgData name="Aalok Sharma Kafle" userId="1982edcb-636d-4c7c-a20b-3e5e0a316ac0" providerId="ADAL" clId="{8170E28A-733F-4503-B0FB-AE75BA3D682D}" dt="2023-03-10T11:24:08.014" v="1824" actId="21"/>
          <ac:graphicFrameMkLst>
            <pc:docMk/>
            <pc:sldMk cId="3318058504" sldId="273"/>
            <ac:graphicFrameMk id="4" creationId="{E3A1404D-3D4A-941F-A91F-1181B67701B1}"/>
          </ac:graphicFrameMkLst>
        </pc:graphicFrameChg>
        <pc:graphicFrameChg chg="add del mod">
          <ac:chgData name="Aalok Sharma Kafle" userId="1982edcb-636d-4c7c-a20b-3e5e0a316ac0" providerId="ADAL" clId="{8170E28A-733F-4503-B0FB-AE75BA3D682D}" dt="2023-03-10T11:24:08.014" v="1824" actId="21"/>
          <ac:graphicFrameMkLst>
            <pc:docMk/>
            <pc:sldMk cId="3318058504" sldId="273"/>
            <ac:graphicFrameMk id="5" creationId="{E383AF86-B437-6D3D-5D4D-EA45A9B91EA7}"/>
          </ac:graphicFrameMkLst>
        </pc:graphicFrameChg>
        <pc:graphicFrameChg chg="add mod modGraphic">
          <ac:chgData name="Aalok Sharma Kafle" userId="1982edcb-636d-4c7c-a20b-3e5e0a316ac0" providerId="ADAL" clId="{8170E28A-733F-4503-B0FB-AE75BA3D682D}" dt="2023-03-10T11:39:15.526" v="2057" actId="1076"/>
          <ac:graphicFrameMkLst>
            <pc:docMk/>
            <pc:sldMk cId="3318058504" sldId="273"/>
            <ac:graphicFrameMk id="10" creationId="{18E290CD-1A05-99A3-564A-47C065256A3F}"/>
          </ac:graphicFrameMkLst>
        </pc:graphicFrameChg>
        <pc:picChg chg="add del mod">
          <ac:chgData name="Aalok Sharma Kafle" userId="1982edcb-636d-4c7c-a20b-3e5e0a316ac0" providerId="ADAL" clId="{8170E28A-733F-4503-B0FB-AE75BA3D682D}" dt="2023-03-10T11:34:38.524" v="1979" actId="478"/>
          <ac:picMkLst>
            <pc:docMk/>
            <pc:sldMk cId="3318058504" sldId="273"/>
            <ac:picMk id="9" creationId="{AB609446-BA03-7C3B-107A-7745FA1D6400}"/>
          </ac:picMkLst>
        </pc:picChg>
        <pc:picChg chg="add del mod">
          <ac:chgData name="Aalok Sharma Kafle" userId="1982edcb-636d-4c7c-a20b-3e5e0a316ac0" providerId="ADAL" clId="{8170E28A-733F-4503-B0FB-AE75BA3D682D}" dt="2023-03-10T11:34:39.107" v="1980" actId="478"/>
          <ac:picMkLst>
            <pc:docMk/>
            <pc:sldMk cId="3318058504" sldId="273"/>
            <ac:picMk id="12" creationId="{2FB25A7A-BBA3-F226-58F0-C300E8CC2641}"/>
          </ac:picMkLst>
        </pc:picChg>
        <pc:picChg chg="add del mod">
          <ac:chgData name="Aalok Sharma Kafle" userId="1982edcb-636d-4c7c-a20b-3e5e0a316ac0" providerId="ADAL" clId="{8170E28A-733F-4503-B0FB-AE75BA3D682D}" dt="2023-03-10T11:34:39.624" v="1981" actId="478"/>
          <ac:picMkLst>
            <pc:docMk/>
            <pc:sldMk cId="3318058504" sldId="273"/>
            <ac:picMk id="14" creationId="{B0A0C82E-1ECC-80F1-7314-A5CEA9983B13}"/>
          </ac:picMkLst>
        </pc:picChg>
        <pc:picChg chg="add mod">
          <ac:chgData name="Aalok Sharma Kafle" userId="1982edcb-636d-4c7c-a20b-3e5e0a316ac0" providerId="ADAL" clId="{8170E28A-733F-4503-B0FB-AE75BA3D682D}" dt="2023-03-10T11:36:27.640" v="1987" actId="1076"/>
          <ac:picMkLst>
            <pc:docMk/>
            <pc:sldMk cId="3318058504" sldId="273"/>
            <ac:picMk id="16" creationId="{575B1371-9552-4E3C-83B0-B22945EA7809}"/>
          </ac:picMkLst>
        </pc:picChg>
        <pc:picChg chg="add mod">
          <ac:chgData name="Aalok Sharma Kafle" userId="1982edcb-636d-4c7c-a20b-3e5e0a316ac0" providerId="ADAL" clId="{8170E28A-733F-4503-B0FB-AE75BA3D682D}" dt="2023-03-10T11:37:44.906" v="1997" actId="1076"/>
          <ac:picMkLst>
            <pc:docMk/>
            <pc:sldMk cId="3318058504" sldId="273"/>
            <ac:picMk id="18" creationId="{C1CF6355-F298-0C8B-1E1E-223DA05FDC7C}"/>
          </ac:picMkLst>
        </pc:picChg>
        <pc:picChg chg="add mod">
          <ac:chgData name="Aalok Sharma Kafle" userId="1982edcb-636d-4c7c-a20b-3e5e0a316ac0" providerId="ADAL" clId="{8170E28A-733F-4503-B0FB-AE75BA3D682D}" dt="2023-03-10T11:37:01.824" v="1993" actId="1076"/>
          <ac:picMkLst>
            <pc:docMk/>
            <pc:sldMk cId="3318058504" sldId="273"/>
            <ac:picMk id="20" creationId="{7AA77CC1-C864-86F2-FD6F-26DE7F3DF4F9}"/>
          </ac:picMkLst>
        </pc:picChg>
        <pc:picChg chg="add del mod">
          <ac:chgData name="Aalok Sharma Kafle" userId="1982edcb-636d-4c7c-a20b-3e5e0a316ac0" providerId="ADAL" clId="{8170E28A-733F-4503-B0FB-AE75BA3D682D}" dt="2023-03-10T16:35:46.472" v="3080" actId="478"/>
          <ac:picMkLst>
            <pc:docMk/>
            <pc:sldMk cId="3318058504" sldId="273"/>
            <ac:picMk id="22" creationId="{38451730-690F-A645-677D-63529448E4B9}"/>
          </ac:picMkLst>
        </pc:picChg>
        <pc:picChg chg="add mod">
          <ac:chgData name="Aalok Sharma Kafle" userId="1982edcb-636d-4c7c-a20b-3e5e0a316ac0" providerId="ADAL" clId="{8170E28A-733F-4503-B0FB-AE75BA3D682D}" dt="2023-03-10T16:35:56.549" v="3083" actId="1076"/>
          <ac:picMkLst>
            <pc:docMk/>
            <pc:sldMk cId="3318058504" sldId="273"/>
            <ac:picMk id="25" creationId="{8A0C7902-4B65-1D1A-531C-A1E81BC7D066}"/>
          </ac:picMkLst>
        </pc:picChg>
      </pc:sldChg>
      <pc:sldChg chg="addSp delSp modSp new del mod">
        <pc:chgData name="Aalok Sharma Kafle" userId="1982edcb-636d-4c7c-a20b-3e5e0a316ac0" providerId="ADAL" clId="{8170E28A-733F-4503-B0FB-AE75BA3D682D}" dt="2023-03-10T22:44:40.070" v="4168" actId="2696"/>
        <pc:sldMkLst>
          <pc:docMk/>
          <pc:sldMk cId="2312159375" sldId="274"/>
        </pc:sldMkLst>
        <pc:spChg chg="mod">
          <ac:chgData name="Aalok Sharma Kafle" userId="1982edcb-636d-4c7c-a20b-3e5e0a316ac0" providerId="ADAL" clId="{8170E28A-733F-4503-B0FB-AE75BA3D682D}" dt="2023-03-10T20:20:55.817" v="3658" actId="113"/>
          <ac:spMkLst>
            <pc:docMk/>
            <pc:sldMk cId="2312159375" sldId="274"/>
            <ac:spMk id="2" creationId="{705CDE3B-9B60-7845-3591-6AEB6128CAAB}"/>
          </ac:spMkLst>
        </pc:spChg>
        <pc:spChg chg="del">
          <ac:chgData name="Aalok Sharma Kafle" userId="1982edcb-636d-4c7c-a20b-3e5e0a316ac0" providerId="ADAL" clId="{8170E28A-733F-4503-B0FB-AE75BA3D682D}" dt="2023-03-10T20:29:12.518" v="3759" actId="478"/>
          <ac:spMkLst>
            <pc:docMk/>
            <pc:sldMk cId="2312159375" sldId="274"/>
            <ac:spMk id="3" creationId="{3B60CC60-9DAB-0CAC-5C3B-18637AC5F3C2}"/>
          </ac:spMkLst>
        </pc:spChg>
        <pc:graphicFrameChg chg="add mod modGraphic">
          <ac:chgData name="Aalok Sharma Kafle" userId="1982edcb-636d-4c7c-a20b-3e5e0a316ac0" providerId="ADAL" clId="{8170E28A-733F-4503-B0FB-AE75BA3D682D}" dt="2023-03-10T22:31:55.930" v="4010" actId="1076"/>
          <ac:graphicFrameMkLst>
            <pc:docMk/>
            <pc:sldMk cId="2312159375" sldId="274"/>
            <ac:graphicFrameMk id="4" creationId="{941D6E08-EA78-A83C-E969-024B64F1F9CE}"/>
          </ac:graphicFrameMkLst>
        </pc:graphicFrameChg>
        <pc:graphicFrameChg chg="add mod modGraphic">
          <ac:chgData name="Aalok Sharma Kafle" userId="1982edcb-636d-4c7c-a20b-3e5e0a316ac0" providerId="ADAL" clId="{8170E28A-733F-4503-B0FB-AE75BA3D682D}" dt="2023-03-10T20:30:47.883" v="3829" actId="1076"/>
          <ac:graphicFrameMkLst>
            <pc:docMk/>
            <pc:sldMk cId="2312159375" sldId="274"/>
            <ac:graphicFrameMk id="5" creationId="{879CA333-5B5A-BF66-101C-09DC02A74C65}"/>
          </ac:graphicFrameMkLst>
        </pc:graphicFrameChg>
      </pc:sldChg>
      <pc:sldChg chg="addSp delSp modSp add mod modNotesTx">
        <pc:chgData name="Aalok Sharma Kafle" userId="1982edcb-636d-4c7c-a20b-3e5e0a316ac0" providerId="ADAL" clId="{8170E28A-733F-4503-B0FB-AE75BA3D682D}" dt="2023-03-10T23:46:39.549" v="4336" actId="21"/>
        <pc:sldMkLst>
          <pc:docMk/>
          <pc:sldMk cId="4150181436" sldId="275"/>
        </pc:sldMkLst>
        <pc:spChg chg="mod">
          <ac:chgData name="Aalok Sharma Kafle" userId="1982edcb-636d-4c7c-a20b-3e5e0a316ac0" providerId="ADAL" clId="{8170E28A-733F-4503-B0FB-AE75BA3D682D}" dt="2023-03-10T11:48:28.989" v="2191" actId="404"/>
          <ac:spMkLst>
            <pc:docMk/>
            <pc:sldMk cId="4150181436" sldId="275"/>
            <ac:spMk id="2" creationId="{E6E648E8-D6F0-CA9A-347E-4665588DA9A7}"/>
          </ac:spMkLst>
        </pc:spChg>
        <pc:spChg chg="add del mod">
          <ac:chgData name="Aalok Sharma Kafle" userId="1982edcb-636d-4c7c-a20b-3e5e0a316ac0" providerId="ADAL" clId="{8170E28A-733F-4503-B0FB-AE75BA3D682D}" dt="2023-03-10T23:46:39.549" v="4336" actId="21"/>
          <ac:spMkLst>
            <pc:docMk/>
            <pc:sldMk cId="4150181436" sldId="275"/>
            <ac:spMk id="15" creationId="{EF21342C-676A-A503-0385-EA0879E6AFD5}"/>
          </ac:spMkLst>
        </pc:spChg>
        <pc:graphicFrameChg chg="mod modGraphic">
          <ac:chgData name="Aalok Sharma Kafle" userId="1982edcb-636d-4c7c-a20b-3e5e0a316ac0" providerId="ADAL" clId="{8170E28A-733F-4503-B0FB-AE75BA3D682D}" dt="2023-03-10T16:37:40.226" v="3106" actId="20577"/>
          <ac:graphicFrameMkLst>
            <pc:docMk/>
            <pc:sldMk cId="4150181436" sldId="275"/>
            <ac:graphicFrameMk id="10" creationId="{18E290CD-1A05-99A3-564A-47C065256A3F}"/>
          </ac:graphicFrameMkLst>
        </pc:graphicFrameChg>
        <pc:picChg chg="add mod">
          <ac:chgData name="Aalok Sharma Kafle" userId="1982edcb-636d-4c7c-a20b-3e5e0a316ac0" providerId="ADAL" clId="{8170E28A-733F-4503-B0FB-AE75BA3D682D}" dt="2023-03-10T16:37:09.759" v="3091" actId="1076"/>
          <ac:picMkLst>
            <pc:docMk/>
            <pc:sldMk cId="4150181436" sldId="275"/>
            <ac:picMk id="4" creationId="{C70CF7BA-B5C5-AA26-0DDD-0991F8DEF743}"/>
          </ac:picMkLst>
        </pc:picChg>
        <pc:picChg chg="add mod">
          <ac:chgData name="Aalok Sharma Kafle" userId="1982edcb-636d-4c7c-a20b-3e5e0a316ac0" providerId="ADAL" clId="{8170E28A-733F-4503-B0FB-AE75BA3D682D}" dt="2023-03-10T16:37:08.293" v="3090" actId="1076"/>
          <ac:picMkLst>
            <pc:docMk/>
            <pc:sldMk cId="4150181436" sldId="275"/>
            <ac:picMk id="6" creationId="{CC08990C-6227-A168-20F4-4A4749B8E38A}"/>
          </ac:picMkLst>
        </pc:picChg>
        <pc:picChg chg="add mod">
          <ac:chgData name="Aalok Sharma Kafle" userId="1982edcb-636d-4c7c-a20b-3e5e0a316ac0" providerId="ADAL" clId="{8170E28A-733F-4503-B0FB-AE75BA3D682D}" dt="2023-03-10T11:42:12.893" v="2095" actId="1076"/>
          <ac:picMkLst>
            <pc:docMk/>
            <pc:sldMk cId="4150181436" sldId="275"/>
            <ac:picMk id="8" creationId="{CEFB797A-214B-A2AF-4AD8-12FA38E86313}"/>
          </ac:picMkLst>
        </pc:picChg>
        <pc:picChg chg="add del mod">
          <ac:chgData name="Aalok Sharma Kafle" userId="1982edcb-636d-4c7c-a20b-3e5e0a316ac0" providerId="ADAL" clId="{8170E28A-733F-4503-B0FB-AE75BA3D682D}" dt="2023-03-10T16:36:51.718" v="3085" actId="478"/>
          <ac:picMkLst>
            <pc:docMk/>
            <pc:sldMk cId="4150181436" sldId="275"/>
            <ac:picMk id="11" creationId="{0E36D2F0-4700-D72A-C8FA-D79B23479F23}"/>
          </ac:picMkLst>
        </pc:picChg>
        <pc:picChg chg="add mod">
          <ac:chgData name="Aalok Sharma Kafle" userId="1982edcb-636d-4c7c-a20b-3e5e0a316ac0" providerId="ADAL" clId="{8170E28A-733F-4503-B0FB-AE75BA3D682D}" dt="2023-03-10T16:37:12.624" v="3092" actId="1076"/>
          <ac:picMkLst>
            <pc:docMk/>
            <pc:sldMk cId="4150181436" sldId="275"/>
            <ac:picMk id="13" creationId="{262CB260-2669-EA2B-1464-6F835C48C101}"/>
          </ac:picMkLst>
        </pc:picChg>
        <pc:picChg chg="del">
          <ac:chgData name="Aalok Sharma Kafle" userId="1982edcb-636d-4c7c-a20b-3e5e0a316ac0" providerId="ADAL" clId="{8170E28A-733F-4503-B0FB-AE75BA3D682D}" dt="2023-03-10T11:40:35.486" v="2059" actId="478"/>
          <ac:picMkLst>
            <pc:docMk/>
            <pc:sldMk cId="4150181436" sldId="275"/>
            <ac:picMk id="16" creationId="{575B1371-9552-4E3C-83B0-B22945EA7809}"/>
          </ac:picMkLst>
        </pc:picChg>
        <pc:picChg chg="del">
          <ac:chgData name="Aalok Sharma Kafle" userId="1982edcb-636d-4c7c-a20b-3e5e0a316ac0" providerId="ADAL" clId="{8170E28A-733F-4503-B0FB-AE75BA3D682D}" dt="2023-03-10T11:42:01.484" v="2092" actId="478"/>
          <ac:picMkLst>
            <pc:docMk/>
            <pc:sldMk cId="4150181436" sldId="275"/>
            <ac:picMk id="18" creationId="{C1CF6355-F298-0C8B-1E1E-223DA05FDC7C}"/>
          </ac:picMkLst>
        </pc:picChg>
        <pc:picChg chg="del">
          <ac:chgData name="Aalok Sharma Kafle" userId="1982edcb-636d-4c7c-a20b-3e5e0a316ac0" providerId="ADAL" clId="{8170E28A-733F-4503-B0FB-AE75BA3D682D}" dt="2023-03-10T11:41:25.486" v="2087" actId="478"/>
          <ac:picMkLst>
            <pc:docMk/>
            <pc:sldMk cId="4150181436" sldId="275"/>
            <ac:picMk id="20" creationId="{7AA77CC1-C864-86F2-FD6F-26DE7F3DF4F9}"/>
          </ac:picMkLst>
        </pc:picChg>
        <pc:picChg chg="del">
          <ac:chgData name="Aalok Sharma Kafle" userId="1982edcb-636d-4c7c-a20b-3e5e0a316ac0" providerId="ADAL" clId="{8170E28A-733F-4503-B0FB-AE75BA3D682D}" dt="2023-03-10T11:42:14.499" v="2096" actId="478"/>
          <ac:picMkLst>
            <pc:docMk/>
            <pc:sldMk cId="4150181436" sldId="275"/>
            <ac:picMk id="22" creationId="{38451730-690F-A645-677D-63529448E4B9}"/>
          </ac:picMkLst>
        </pc:picChg>
      </pc:sldChg>
      <pc:sldChg chg="addSp delSp modSp new mod modAnim">
        <pc:chgData name="Aalok Sharma Kafle" userId="1982edcb-636d-4c7c-a20b-3e5e0a316ac0" providerId="ADAL" clId="{8170E28A-733F-4503-B0FB-AE75BA3D682D}" dt="2023-03-10T23:05:32.546" v="4187"/>
        <pc:sldMkLst>
          <pc:docMk/>
          <pc:sldMk cId="3849349548" sldId="276"/>
        </pc:sldMkLst>
        <pc:spChg chg="mod">
          <ac:chgData name="Aalok Sharma Kafle" userId="1982edcb-636d-4c7c-a20b-3e5e0a316ac0" providerId="ADAL" clId="{8170E28A-733F-4503-B0FB-AE75BA3D682D}" dt="2023-03-10T15:58:33.886" v="2203" actId="20577"/>
          <ac:spMkLst>
            <pc:docMk/>
            <pc:sldMk cId="3849349548" sldId="276"/>
            <ac:spMk id="2" creationId="{C18160B7-37F5-A1A5-919E-7D7F20B16EDC}"/>
          </ac:spMkLst>
        </pc:spChg>
        <pc:spChg chg="del">
          <ac:chgData name="Aalok Sharma Kafle" userId="1982edcb-636d-4c7c-a20b-3e5e0a316ac0" providerId="ADAL" clId="{8170E28A-733F-4503-B0FB-AE75BA3D682D}" dt="2023-03-10T15:55:09.244" v="2193" actId="22"/>
          <ac:spMkLst>
            <pc:docMk/>
            <pc:sldMk cId="3849349548" sldId="276"/>
            <ac:spMk id="3" creationId="{73FE9635-DE28-3884-67F1-711C132553D7}"/>
          </ac:spMkLst>
        </pc:spChg>
        <pc:spChg chg="add mod">
          <ac:chgData name="Aalok Sharma Kafle" userId="1982edcb-636d-4c7c-a20b-3e5e0a316ac0" providerId="ADAL" clId="{8170E28A-733F-4503-B0FB-AE75BA3D682D}" dt="2023-03-10T16:11:31.429" v="2635" actId="27107"/>
          <ac:spMkLst>
            <pc:docMk/>
            <pc:sldMk cId="3849349548" sldId="276"/>
            <ac:spMk id="6" creationId="{B0CBE3EB-FB7A-AE70-495D-D11AE063E515}"/>
          </ac:spMkLst>
        </pc:spChg>
        <pc:spChg chg="add mod">
          <ac:chgData name="Aalok Sharma Kafle" userId="1982edcb-636d-4c7c-a20b-3e5e0a316ac0" providerId="ADAL" clId="{8170E28A-733F-4503-B0FB-AE75BA3D682D}" dt="2023-03-10T23:05:09.316" v="4184" actId="1076"/>
          <ac:spMkLst>
            <pc:docMk/>
            <pc:sldMk cId="3849349548" sldId="276"/>
            <ac:spMk id="7" creationId="{B7FA297C-DAF6-6B23-0840-275E3D5204B8}"/>
          </ac:spMkLst>
        </pc:spChg>
        <pc:spChg chg="add del">
          <ac:chgData name="Aalok Sharma Kafle" userId="1982edcb-636d-4c7c-a20b-3e5e0a316ac0" providerId="ADAL" clId="{8170E28A-733F-4503-B0FB-AE75BA3D682D}" dt="2023-03-10T16:11:09.790" v="2631" actId="22"/>
          <ac:spMkLst>
            <pc:docMk/>
            <pc:sldMk cId="3849349548" sldId="276"/>
            <ac:spMk id="9" creationId="{677AB2DE-2A31-2D5B-6FCB-EC4EC258E4A4}"/>
          </ac:spMkLst>
        </pc:spChg>
        <pc:spChg chg="add mod">
          <ac:chgData name="Aalok Sharma Kafle" userId="1982edcb-636d-4c7c-a20b-3e5e0a316ac0" providerId="ADAL" clId="{8170E28A-733F-4503-B0FB-AE75BA3D682D}" dt="2023-03-10T23:03:12.213" v="4172"/>
          <ac:spMkLst>
            <pc:docMk/>
            <pc:sldMk cId="3849349548" sldId="276"/>
            <ac:spMk id="11" creationId="{F3092FF9-AE80-7A5E-E47E-F3D73336A316}"/>
          </ac:spMkLst>
        </pc:spChg>
        <pc:spChg chg="add mod">
          <ac:chgData name="Aalok Sharma Kafle" userId="1982edcb-636d-4c7c-a20b-3e5e0a316ac0" providerId="ADAL" clId="{8170E28A-733F-4503-B0FB-AE75BA3D682D}" dt="2023-03-10T23:04:30.397" v="4178"/>
          <ac:spMkLst>
            <pc:docMk/>
            <pc:sldMk cId="3849349548" sldId="276"/>
            <ac:spMk id="12" creationId="{870D0F8B-A15F-B204-51FC-A0A463A699A0}"/>
          </ac:spMkLst>
        </pc:spChg>
        <pc:spChg chg="add mod">
          <ac:chgData name="Aalok Sharma Kafle" userId="1982edcb-636d-4c7c-a20b-3e5e0a316ac0" providerId="ADAL" clId="{8170E28A-733F-4503-B0FB-AE75BA3D682D}" dt="2023-03-10T23:04:30.397" v="4178"/>
          <ac:spMkLst>
            <pc:docMk/>
            <pc:sldMk cId="3849349548" sldId="276"/>
            <ac:spMk id="13" creationId="{3A18C22F-F7A4-875E-6340-AB137BDCE559}"/>
          </ac:spMkLst>
        </pc:spChg>
        <pc:spChg chg="add mod">
          <ac:chgData name="Aalok Sharma Kafle" userId="1982edcb-636d-4c7c-a20b-3e5e0a316ac0" providerId="ADAL" clId="{8170E28A-733F-4503-B0FB-AE75BA3D682D}" dt="2023-03-10T23:04:30.397" v="4178"/>
          <ac:spMkLst>
            <pc:docMk/>
            <pc:sldMk cId="3849349548" sldId="276"/>
            <ac:spMk id="14" creationId="{8E3B2B97-03F8-8B34-1892-C73AB1FCD1E5}"/>
          </ac:spMkLst>
        </pc:spChg>
        <pc:picChg chg="add mod ord">
          <ac:chgData name="Aalok Sharma Kafle" userId="1982edcb-636d-4c7c-a20b-3e5e0a316ac0" providerId="ADAL" clId="{8170E28A-733F-4503-B0FB-AE75BA3D682D}" dt="2023-03-10T15:55:17.551" v="2197" actId="1076"/>
          <ac:picMkLst>
            <pc:docMk/>
            <pc:sldMk cId="3849349548" sldId="276"/>
            <ac:picMk id="5" creationId="{70AA2FA8-6109-7470-8A09-C5EE4CC9E1C8}"/>
          </ac:picMkLst>
        </pc:picChg>
        <pc:picChg chg="add mod">
          <ac:chgData name="Aalok Sharma Kafle" userId="1982edcb-636d-4c7c-a20b-3e5e0a316ac0" providerId="ADAL" clId="{8170E28A-733F-4503-B0FB-AE75BA3D682D}" dt="2023-03-10T23:03:12.213" v="4172"/>
          <ac:picMkLst>
            <pc:docMk/>
            <pc:sldMk cId="3849349548" sldId="276"/>
            <ac:picMk id="10" creationId="{8B32C52E-6BE7-56AA-2FF0-8F01B64833B2}"/>
          </ac:picMkLst>
        </pc:picChg>
      </pc:sldChg>
      <pc:sldChg chg="modSp new mod modNotesTx">
        <pc:chgData name="Aalok Sharma Kafle" userId="1982edcb-636d-4c7c-a20b-3e5e0a316ac0" providerId="ADAL" clId="{8170E28A-733F-4503-B0FB-AE75BA3D682D}" dt="2023-03-10T22:18:25.051" v="4009" actId="20577"/>
        <pc:sldMkLst>
          <pc:docMk/>
          <pc:sldMk cId="3610459993" sldId="277"/>
        </pc:sldMkLst>
        <pc:spChg chg="mod">
          <ac:chgData name="Aalok Sharma Kafle" userId="1982edcb-636d-4c7c-a20b-3e5e0a316ac0" providerId="ADAL" clId="{8170E28A-733F-4503-B0FB-AE75BA3D682D}" dt="2023-03-10T16:19:39.847" v="2902" actId="20577"/>
          <ac:spMkLst>
            <pc:docMk/>
            <pc:sldMk cId="3610459993" sldId="277"/>
            <ac:spMk id="2" creationId="{58F7F2E4-ABD8-8DD3-9066-5A72FEA28B6C}"/>
          </ac:spMkLst>
        </pc:spChg>
        <pc:spChg chg="mod">
          <ac:chgData name="Aalok Sharma Kafle" userId="1982edcb-636d-4c7c-a20b-3e5e0a316ac0" providerId="ADAL" clId="{8170E28A-733F-4503-B0FB-AE75BA3D682D}" dt="2023-03-10T22:18:25.051" v="4009" actId="20577"/>
          <ac:spMkLst>
            <pc:docMk/>
            <pc:sldMk cId="3610459993" sldId="277"/>
            <ac:spMk id="3" creationId="{E9F41D4E-68AD-0E7A-BA0B-E5C02FF1199F}"/>
          </ac:spMkLst>
        </pc:spChg>
      </pc:sldChg>
      <pc:sldChg chg="addSp modSp new del mod modClrScheme chgLayout">
        <pc:chgData name="Aalok Sharma Kafle" userId="1982edcb-636d-4c7c-a20b-3e5e0a316ac0" providerId="ADAL" clId="{8170E28A-733F-4503-B0FB-AE75BA3D682D}" dt="2023-03-10T16:55:22.413" v="3408" actId="2696"/>
        <pc:sldMkLst>
          <pc:docMk/>
          <pc:sldMk cId="4059329900" sldId="278"/>
        </pc:sldMkLst>
        <pc:spChg chg="add mod">
          <ac:chgData name="Aalok Sharma Kafle" userId="1982edcb-636d-4c7c-a20b-3e5e0a316ac0" providerId="ADAL" clId="{8170E28A-733F-4503-B0FB-AE75BA3D682D}" dt="2023-03-10T16:31:38.433" v="2986" actId="113"/>
          <ac:spMkLst>
            <pc:docMk/>
            <pc:sldMk cId="4059329900" sldId="278"/>
            <ac:spMk id="2" creationId="{3845A63A-2A3E-FBA7-1170-E4A160BA7D88}"/>
          </ac:spMkLst>
        </pc:spChg>
        <pc:spChg chg="add mod">
          <ac:chgData name="Aalok Sharma Kafle" userId="1982edcb-636d-4c7c-a20b-3e5e0a316ac0" providerId="ADAL" clId="{8170E28A-733F-4503-B0FB-AE75BA3D682D}" dt="2023-03-10T16:34:37.896" v="3067" actId="14100"/>
          <ac:spMkLst>
            <pc:docMk/>
            <pc:sldMk cId="4059329900" sldId="278"/>
            <ac:spMk id="3" creationId="{31B384C7-DE37-112B-0975-D3711504C726}"/>
          </ac:spMkLst>
        </pc:spChg>
      </pc:sldChg>
      <pc:sldChg chg="addSp delSp modSp new mod modClrScheme chgLayout">
        <pc:chgData name="Aalok Sharma Kafle" userId="1982edcb-636d-4c7c-a20b-3e5e0a316ac0" providerId="ADAL" clId="{8170E28A-733F-4503-B0FB-AE75BA3D682D}" dt="2023-03-10T16:55:16.721" v="3407" actId="13822"/>
        <pc:sldMkLst>
          <pc:docMk/>
          <pc:sldMk cId="4271473866" sldId="279"/>
        </pc:sldMkLst>
        <pc:spChg chg="mod ord">
          <ac:chgData name="Aalok Sharma Kafle" userId="1982edcb-636d-4c7c-a20b-3e5e0a316ac0" providerId="ADAL" clId="{8170E28A-733F-4503-B0FB-AE75BA3D682D}" dt="2023-03-10T16:49:31.387" v="3205" actId="113"/>
          <ac:spMkLst>
            <pc:docMk/>
            <pc:sldMk cId="4271473866" sldId="279"/>
            <ac:spMk id="2" creationId="{4DE24DDE-C51A-ED81-9E6E-C6FDE7CBD8E6}"/>
          </ac:spMkLst>
        </pc:spChg>
        <pc:spChg chg="del mod ord">
          <ac:chgData name="Aalok Sharma Kafle" userId="1982edcb-636d-4c7c-a20b-3e5e0a316ac0" providerId="ADAL" clId="{8170E28A-733F-4503-B0FB-AE75BA3D682D}" dt="2023-03-10T16:46:30.496" v="3186" actId="22"/>
          <ac:spMkLst>
            <pc:docMk/>
            <pc:sldMk cId="4271473866" sldId="279"/>
            <ac:spMk id="3" creationId="{B6CB32E6-2032-F604-F698-385FEAC9D2E4}"/>
          </ac:spMkLst>
        </pc:spChg>
        <pc:spChg chg="add mod ord">
          <ac:chgData name="Aalok Sharma Kafle" userId="1982edcb-636d-4c7c-a20b-3e5e0a316ac0" providerId="ADAL" clId="{8170E28A-733F-4503-B0FB-AE75BA3D682D}" dt="2023-03-10T16:43:35.123" v="3175" actId="113"/>
          <ac:spMkLst>
            <pc:docMk/>
            <pc:sldMk cId="4271473866" sldId="279"/>
            <ac:spMk id="4" creationId="{7903302A-DC04-E536-6365-67B4CF968E07}"/>
          </ac:spMkLst>
        </pc:spChg>
        <pc:spChg chg="add mod ord">
          <ac:chgData name="Aalok Sharma Kafle" userId="1982edcb-636d-4c7c-a20b-3e5e0a316ac0" providerId="ADAL" clId="{8170E28A-733F-4503-B0FB-AE75BA3D682D}" dt="2023-03-10T16:43:48.756" v="3184" actId="20577"/>
          <ac:spMkLst>
            <pc:docMk/>
            <pc:sldMk cId="4271473866" sldId="279"/>
            <ac:spMk id="5" creationId="{0F8F19AF-C6A5-4201-003C-19D4A603B638}"/>
          </ac:spMkLst>
        </pc:spChg>
        <pc:spChg chg="add del mod ord">
          <ac:chgData name="Aalok Sharma Kafle" userId="1982edcb-636d-4c7c-a20b-3e5e0a316ac0" providerId="ADAL" clId="{8170E28A-733F-4503-B0FB-AE75BA3D682D}" dt="2023-03-10T16:48:35.051" v="3195" actId="22"/>
          <ac:spMkLst>
            <pc:docMk/>
            <pc:sldMk cId="4271473866" sldId="279"/>
            <ac:spMk id="6" creationId="{2D17EDF8-C4F0-424E-79D0-C26754C51A63}"/>
          </ac:spMkLst>
        </pc:spChg>
        <pc:spChg chg="add del mod">
          <ac:chgData name="Aalok Sharma Kafle" userId="1982edcb-636d-4c7c-a20b-3e5e0a316ac0" providerId="ADAL" clId="{8170E28A-733F-4503-B0FB-AE75BA3D682D}" dt="2023-03-10T16:47:41.232" v="3192"/>
          <ac:spMkLst>
            <pc:docMk/>
            <pc:sldMk cId="4271473866" sldId="279"/>
            <ac:spMk id="10" creationId="{34F1F68D-9B07-6A10-BA6E-FF8C49A7C498}"/>
          </ac:spMkLst>
        </pc:spChg>
        <pc:spChg chg="add mod">
          <ac:chgData name="Aalok Sharma Kafle" userId="1982edcb-636d-4c7c-a20b-3e5e0a316ac0" providerId="ADAL" clId="{8170E28A-733F-4503-B0FB-AE75BA3D682D}" dt="2023-03-10T16:55:16.721" v="3407" actId="13822"/>
          <ac:spMkLst>
            <pc:docMk/>
            <pc:sldMk cId="4271473866" sldId="279"/>
            <ac:spMk id="17" creationId="{FC368977-C71D-C1C7-A80E-F2C0AFBC411E}"/>
          </ac:spMkLst>
        </pc:spChg>
        <pc:picChg chg="add del mod ord">
          <ac:chgData name="Aalok Sharma Kafle" userId="1982edcb-636d-4c7c-a20b-3e5e0a316ac0" providerId="ADAL" clId="{8170E28A-733F-4503-B0FB-AE75BA3D682D}" dt="2023-03-10T16:47:38.393" v="3189" actId="478"/>
          <ac:picMkLst>
            <pc:docMk/>
            <pc:sldMk cId="4271473866" sldId="279"/>
            <ac:picMk id="8" creationId="{4AA8D4FC-1169-A3C9-DA16-200AA13A085D}"/>
          </ac:picMkLst>
        </pc:picChg>
        <pc:picChg chg="add del">
          <ac:chgData name="Aalok Sharma Kafle" userId="1982edcb-636d-4c7c-a20b-3e5e0a316ac0" providerId="ADAL" clId="{8170E28A-733F-4503-B0FB-AE75BA3D682D}" dt="2023-03-10T16:47:40.087" v="3191" actId="21"/>
          <ac:picMkLst>
            <pc:docMk/>
            <pc:sldMk cId="4271473866" sldId="279"/>
            <ac:picMk id="12" creationId="{6EF324F1-0AC1-D34F-6E2B-3FEEEDE90FDA}"/>
          </ac:picMkLst>
        </pc:picChg>
        <pc:picChg chg="add mod">
          <ac:chgData name="Aalok Sharma Kafle" userId="1982edcb-636d-4c7c-a20b-3e5e0a316ac0" providerId="ADAL" clId="{8170E28A-733F-4503-B0FB-AE75BA3D682D}" dt="2023-03-10T16:47:44.893" v="3194" actId="1076"/>
          <ac:picMkLst>
            <pc:docMk/>
            <pc:sldMk cId="4271473866" sldId="279"/>
            <ac:picMk id="13" creationId="{B96129FE-BAE9-DC23-305D-3D331A11E04C}"/>
          </ac:picMkLst>
        </pc:picChg>
        <pc:picChg chg="add mod ord modCrop">
          <ac:chgData name="Aalok Sharma Kafle" userId="1982edcb-636d-4c7c-a20b-3e5e0a316ac0" providerId="ADAL" clId="{8170E28A-733F-4503-B0FB-AE75BA3D682D}" dt="2023-03-10T16:48:45.135" v="3198" actId="732"/>
          <ac:picMkLst>
            <pc:docMk/>
            <pc:sldMk cId="4271473866" sldId="279"/>
            <ac:picMk id="15" creationId="{00DB1136-5FB6-A242-CDB5-A5C51D1D3B77}"/>
          </ac:picMkLst>
        </pc:picChg>
      </pc:sldChg>
      <pc:sldChg chg="addSp delSp modSp add del mod setBg">
        <pc:chgData name="Aalok Sharma Kafle" userId="1982edcb-636d-4c7c-a20b-3e5e0a316ac0" providerId="ADAL" clId="{8170E28A-733F-4503-B0FB-AE75BA3D682D}" dt="2023-03-10T23:03:45.379" v="4175" actId="2696"/>
        <pc:sldMkLst>
          <pc:docMk/>
          <pc:sldMk cId="2737176632" sldId="280"/>
        </pc:sldMkLst>
        <pc:spChg chg="add del mod">
          <ac:chgData name="Aalok Sharma Kafle" userId="1982edcb-636d-4c7c-a20b-3e5e0a316ac0" providerId="ADAL" clId="{8170E28A-733F-4503-B0FB-AE75BA3D682D}" dt="2023-03-10T16:50:20.817" v="3209" actId="478"/>
          <ac:spMkLst>
            <pc:docMk/>
            <pc:sldMk cId="2737176632" sldId="280"/>
            <ac:spMk id="4" creationId="{2D86C6D7-B791-6C9B-005D-AA4D5EA0B381}"/>
          </ac:spMkLst>
        </pc:spChg>
        <pc:spChg chg="add del mod">
          <ac:chgData name="Aalok Sharma Kafle" userId="1982edcb-636d-4c7c-a20b-3e5e0a316ac0" providerId="ADAL" clId="{8170E28A-733F-4503-B0FB-AE75BA3D682D}" dt="2023-03-10T16:55:09.147" v="3406" actId="6549"/>
          <ac:spMkLst>
            <pc:docMk/>
            <pc:sldMk cId="2737176632" sldId="280"/>
            <ac:spMk id="13" creationId="{0688FA77-3B4F-6BB2-D706-887E3A6053C8}"/>
          </ac:spMkLst>
        </pc:spChg>
        <pc:picChg chg="del">
          <ac:chgData name="Aalok Sharma Kafle" userId="1982edcb-636d-4c7c-a20b-3e5e0a316ac0" providerId="ADAL" clId="{8170E28A-733F-4503-B0FB-AE75BA3D682D}" dt="2023-03-10T16:50:10.862" v="3208" actId="478"/>
          <ac:picMkLst>
            <pc:docMk/>
            <pc:sldMk cId="2737176632" sldId="280"/>
            <ac:picMk id="5" creationId="{70AA2FA8-6109-7470-8A09-C5EE4CC9E1C8}"/>
          </ac:picMkLst>
        </pc:picChg>
        <pc:picChg chg="add del mod">
          <ac:chgData name="Aalok Sharma Kafle" userId="1982edcb-636d-4c7c-a20b-3e5e0a316ac0" providerId="ADAL" clId="{8170E28A-733F-4503-B0FB-AE75BA3D682D}" dt="2023-03-10T16:50:40.425" v="3212" actId="478"/>
          <ac:picMkLst>
            <pc:docMk/>
            <pc:sldMk cId="2737176632" sldId="280"/>
            <ac:picMk id="9" creationId="{613E3BE6-17D5-D460-DC25-F53549828F96}"/>
          </ac:picMkLst>
        </pc:picChg>
        <pc:picChg chg="add del mod">
          <ac:chgData name="Aalok Sharma Kafle" userId="1982edcb-636d-4c7c-a20b-3e5e0a316ac0" providerId="ADAL" clId="{8170E28A-733F-4503-B0FB-AE75BA3D682D}" dt="2023-03-10T16:54:48.959" v="3399" actId="21"/>
          <ac:picMkLst>
            <pc:docMk/>
            <pc:sldMk cId="2737176632" sldId="280"/>
            <ac:picMk id="11" creationId="{BFE5831E-29EA-FE0A-F090-1C4F030CCE40}"/>
          </ac:picMkLst>
        </pc:picChg>
      </pc:sldChg>
      <pc:sldChg chg="addSp delSp modSp add del mod ord">
        <pc:chgData name="Aalok Sharma Kafle" userId="1982edcb-636d-4c7c-a20b-3e5e0a316ac0" providerId="ADAL" clId="{8170E28A-733F-4503-B0FB-AE75BA3D682D}" dt="2023-03-10T23:05:52.621" v="4188" actId="2696"/>
        <pc:sldMkLst>
          <pc:docMk/>
          <pc:sldMk cId="1054303766" sldId="281"/>
        </pc:sldMkLst>
        <pc:spChg chg="mod">
          <ac:chgData name="Aalok Sharma Kafle" userId="1982edcb-636d-4c7c-a20b-3e5e0a316ac0" providerId="ADAL" clId="{8170E28A-733F-4503-B0FB-AE75BA3D682D}" dt="2023-03-10T16:53:20.073" v="3366" actId="14100"/>
          <ac:spMkLst>
            <pc:docMk/>
            <pc:sldMk cId="1054303766" sldId="281"/>
            <ac:spMk id="2" creationId="{C18160B7-37F5-A1A5-919E-7D7F20B16EDC}"/>
          </ac:spMkLst>
        </pc:spChg>
        <pc:spChg chg="add mod">
          <ac:chgData name="Aalok Sharma Kafle" userId="1982edcb-636d-4c7c-a20b-3e5e0a316ac0" providerId="ADAL" clId="{8170E28A-733F-4503-B0FB-AE75BA3D682D}" dt="2023-03-10T16:53:56.057" v="3388" actId="20577"/>
          <ac:spMkLst>
            <pc:docMk/>
            <pc:sldMk cId="1054303766" sldId="281"/>
            <ac:spMk id="4" creationId="{2C0AF090-D321-0847-55B1-4D420A47CA81}"/>
          </ac:spMkLst>
        </pc:spChg>
        <pc:spChg chg="mod">
          <ac:chgData name="Aalok Sharma Kafle" userId="1982edcb-636d-4c7c-a20b-3e5e0a316ac0" providerId="ADAL" clId="{8170E28A-733F-4503-B0FB-AE75BA3D682D}" dt="2023-03-10T16:53:21.864" v="3367" actId="1076"/>
          <ac:spMkLst>
            <pc:docMk/>
            <pc:sldMk cId="1054303766" sldId="281"/>
            <ac:spMk id="6" creationId="{B0CBE3EB-FB7A-AE70-495D-D11AE063E515}"/>
          </ac:spMkLst>
        </pc:spChg>
        <pc:spChg chg="mod">
          <ac:chgData name="Aalok Sharma Kafle" userId="1982edcb-636d-4c7c-a20b-3e5e0a316ac0" providerId="ADAL" clId="{8170E28A-733F-4503-B0FB-AE75BA3D682D}" dt="2023-03-10T16:54:00.661" v="3389" actId="1076"/>
          <ac:spMkLst>
            <pc:docMk/>
            <pc:sldMk cId="1054303766" sldId="281"/>
            <ac:spMk id="7" creationId="{B7FA297C-DAF6-6B23-0840-275E3D5204B8}"/>
          </ac:spMkLst>
        </pc:spChg>
        <pc:spChg chg="add del mod">
          <ac:chgData name="Aalok Sharma Kafle" userId="1982edcb-636d-4c7c-a20b-3e5e0a316ac0" providerId="ADAL" clId="{8170E28A-733F-4503-B0FB-AE75BA3D682D}" dt="2023-03-10T16:54:59.711" v="3403" actId="478"/>
          <ac:spMkLst>
            <pc:docMk/>
            <pc:sldMk cId="1054303766" sldId="281"/>
            <ac:spMk id="9" creationId="{13BAF217-7748-C019-4AF0-6F502D756531}"/>
          </ac:spMkLst>
        </pc:spChg>
        <pc:spChg chg="add del mod">
          <ac:chgData name="Aalok Sharma Kafle" userId="1982edcb-636d-4c7c-a20b-3e5e0a316ac0" providerId="ADAL" clId="{8170E28A-733F-4503-B0FB-AE75BA3D682D}" dt="2023-03-10T16:54:48.584" v="3398"/>
          <ac:spMkLst>
            <pc:docMk/>
            <pc:sldMk cId="1054303766" sldId="281"/>
            <ac:spMk id="11" creationId="{EA738061-F319-1EB3-9681-C40319922DF2}"/>
          </ac:spMkLst>
        </pc:spChg>
        <pc:picChg chg="add del">
          <ac:chgData name="Aalok Sharma Kafle" userId="1982edcb-636d-4c7c-a20b-3e5e0a316ac0" providerId="ADAL" clId="{8170E28A-733F-4503-B0FB-AE75BA3D682D}" dt="2023-03-10T16:54:59.711" v="3403" actId="478"/>
          <ac:picMkLst>
            <pc:docMk/>
            <pc:sldMk cId="1054303766" sldId="281"/>
            <ac:picMk id="5" creationId="{70AA2FA8-6109-7470-8A09-C5EE4CC9E1C8}"/>
          </ac:picMkLst>
        </pc:picChg>
        <pc:picChg chg="add del mod">
          <ac:chgData name="Aalok Sharma Kafle" userId="1982edcb-636d-4c7c-a20b-3e5e0a316ac0" providerId="ADAL" clId="{8170E28A-733F-4503-B0FB-AE75BA3D682D}" dt="2023-03-10T16:54:48.584" v="3398"/>
          <ac:picMkLst>
            <pc:docMk/>
            <pc:sldMk cId="1054303766" sldId="281"/>
            <ac:picMk id="10" creationId="{0BDD1523-4F04-707B-2B44-B78CE0CDC95E}"/>
          </ac:picMkLst>
        </pc:picChg>
      </pc:sldChg>
      <pc:sldChg chg="addSp delSp modSp new mod setBg">
        <pc:chgData name="Aalok Sharma Kafle" userId="1982edcb-636d-4c7c-a20b-3e5e0a316ac0" providerId="ADAL" clId="{8170E28A-733F-4503-B0FB-AE75BA3D682D}" dt="2023-03-10T22:45:14.269" v="4170" actId="122"/>
        <pc:sldMkLst>
          <pc:docMk/>
          <pc:sldMk cId="2098195132" sldId="282"/>
        </pc:sldMkLst>
        <pc:spChg chg="mod">
          <ac:chgData name="Aalok Sharma Kafle" userId="1982edcb-636d-4c7c-a20b-3e5e0a316ac0" providerId="ADAL" clId="{8170E28A-733F-4503-B0FB-AE75BA3D682D}" dt="2023-03-10T22:45:14.269" v="4170" actId="122"/>
          <ac:spMkLst>
            <pc:docMk/>
            <pc:sldMk cId="2098195132" sldId="282"/>
            <ac:spMk id="2" creationId="{086DD788-EE3F-6167-E10C-2459AEA61D8D}"/>
          </ac:spMkLst>
        </pc:spChg>
        <pc:spChg chg="del">
          <ac:chgData name="Aalok Sharma Kafle" userId="1982edcb-636d-4c7c-a20b-3e5e0a316ac0" providerId="ADAL" clId="{8170E28A-733F-4503-B0FB-AE75BA3D682D}" dt="2023-03-10T17:18:23.545" v="3410"/>
          <ac:spMkLst>
            <pc:docMk/>
            <pc:sldMk cId="2098195132" sldId="282"/>
            <ac:spMk id="3" creationId="{E32B84A9-06A4-2BD5-F70D-4BB0F1FFBBAA}"/>
          </ac:spMkLst>
        </pc:spChg>
        <pc:spChg chg="add mod">
          <ac:chgData name="Aalok Sharma Kafle" userId="1982edcb-636d-4c7c-a20b-3e5e0a316ac0" providerId="ADAL" clId="{8170E28A-733F-4503-B0FB-AE75BA3D682D}" dt="2023-03-10T17:25:24.616" v="3542" actId="1076"/>
          <ac:spMkLst>
            <pc:docMk/>
            <pc:sldMk cId="2098195132" sldId="282"/>
            <ac:spMk id="6" creationId="{509D536E-EE84-4B57-110F-2B6AA8545FB5}"/>
          </ac:spMkLst>
        </pc:spChg>
        <pc:spChg chg="add">
          <ac:chgData name="Aalok Sharma Kafle" userId="1982edcb-636d-4c7c-a20b-3e5e0a316ac0" providerId="ADAL" clId="{8170E28A-733F-4503-B0FB-AE75BA3D682D}" dt="2023-03-10T17:18:55.373" v="3413" actId="26606"/>
          <ac:spMkLst>
            <pc:docMk/>
            <pc:sldMk cId="2098195132" sldId="282"/>
            <ac:spMk id="9" creationId="{3A9C15D4-2EE7-4D05-B87C-91D1F3B9604B}"/>
          </ac:spMkLst>
        </pc:spChg>
        <pc:spChg chg="add">
          <ac:chgData name="Aalok Sharma Kafle" userId="1982edcb-636d-4c7c-a20b-3e5e0a316ac0" providerId="ADAL" clId="{8170E28A-733F-4503-B0FB-AE75BA3D682D}" dt="2023-03-10T17:18:55.373" v="3413" actId="26606"/>
          <ac:spMkLst>
            <pc:docMk/>
            <pc:sldMk cId="2098195132" sldId="282"/>
            <ac:spMk id="11" creationId="{4ED7B0FB-9654-4441-9545-02D458B68620}"/>
          </ac:spMkLst>
        </pc:spChg>
        <pc:graphicFrameChg chg="add mod modGraphic">
          <ac:chgData name="Aalok Sharma Kafle" userId="1982edcb-636d-4c7c-a20b-3e5e0a316ac0" providerId="ADAL" clId="{8170E28A-733F-4503-B0FB-AE75BA3D682D}" dt="2023-03-10T17:18:55.373" v="3413" actId="26606"/>
          <ac:graphicFrameMkLst>
            <pc:docMk/>
            <pc:sldMk cId="2098195132" sldId="282"/>
            <ac:graphicFrameMk id="4" creationId="{5395010B-1EAF-871A-8982-079DD380C55F}"/>
          </ac:graphicFrameMkLst>
        </pc:graphicFrameChg>
        <pc:picChg chg="add">
          <ac:chgData name="Aalok Sharma Kafle" userId="1982edcb-636d-4c7c-a20b-3e5e0a316ac0" providerId="ADAL" clId="{8170E28A-733F-4503-B0FB-AE75BA3D682D}" dt="2023-03-10T17:18:55.373" v="3413" actId="26606"/>
          <ac:picMkLst>
            <pc:docMk/>
            <pc:sldMk cId="2098195132" sldId="282"/>
            <ac:picMk id="13" creationId="{7BB94C57-FDF3-45A3-9D1F-904523D795D4}"/>
          </ac:picMkLst>
        </pc:picChg>
        <pc:picChg chg="add">
          <ac:chgData name="Aalok Sharma Kafle" userId="1982edcb-636d-4c7c-a20b-3e5e0a316ac0" providerId="ADAL" clId="{8170E28A-733F-4503-B0FB-AE75BA3D682D}" dt="2023-03-10T17:18:55.373" v="3413" actId="26606"/>
          <ac:picMkLst>
            <pc:docMk/>
            <pc:sldMk cId="2098195132" sldId="282"/>
            <ac:picMk id="15" creationId="{6AEBDF1A-221A-4497-BBA9-57A70D161510}"/>
          </ac:picMkLst>
        </pc:picChg>
      </pc:sldChg>
      <pc:sldChg chg="addSp delSp modSp new mod setBg modClrScheme chgLayout modNotesTx">
        <pc:chgData name="Aalok Sharma Kafle" userId="1982edcb-636d-4c7c-a20b-3e5e0a316ac0" providerId="ADAL" clId="{8170E28A-733F-4503-B0FB-AE75BA3D682D}" dt="2023-03-10T23:10:29.882" v="4292" actId="1076"/>
        <pc:sldMkLst>
          <pc:docMk/>
          <pc:sldMk cId="2288295892" sldId="283"/>
        </pc:sldMkLst>
        <pc:spChg chg="del mod ord">
          <ac:chgData name="Aalok Sharma Kafle" userId="1982edcb-636d-4c7c-a20b-3e5e0a316ac0" providerId="ADAL" clId="{8170E28A-733F-4503-B0FB-AE75BA3D682D}" dt="2023-03-10T17:22:17.981" v="3437" actId="700"/>
          <ac:spMkLst>
            <pc:docMk/>
            <pc:sldMk cId="2288295892" sldId="283"/>
            <ac:spMk id="2" creationId="{0E9FFA5A-15C9-F14F-B673-D7976C8BE526}"/>
          </ac:spMkLst>
        </pc:spChg>
        <pc:spChg chg="del">
          <ac:chgData name="Aalok Sharma Kafle" userId="1982edcb-636d-4c7c-a20b-3e5e0a316ac0" providerId="ADAL" clId="{8170E28A-733F-4503-B0FB-AE75BA3D682D}" dt="2023-03-10T17:22:17.981" v="3437" actId="700"/>
          <ac:spMkLst>
            <pc:docMk/>
            <pc:sldMk cId="2288295892" sldId="283"/>
            <ac:spMk id="3" creationId="{52435BBC-96C3-E750-75A8-CDFCEE82ABB5}"/>
          </ac:spMkLst>
        </pc:spChg>
        <pc:spChg chg="del mod ord">
          <ac:chgData name="Aalok Sharma Kafle" userId="1982edcb-636d-4c7c-a20b-3e5e0a316ac0" providerId="ADAL" clId="{8170E28A-733F-4503-B0FB-AE75BA3D682D}" dt="2023-03-10T17:22:17.981" v="3437" actId="700"/>
          <ac:spMkLst>
            <pc:docMk/>
            <pc:sldMk cId="2288295892" sldId="283"/>
            <ac:spMk id="4" creationId="{696ACBD3-5D1C-C967-2B7C-27A0C27CC4DA}"/>
          </ac:spMkLst>
        </pc:spChg>
        <pc:spChg chg="del">
          <ac:chgData name="Aalok Sharma Kafle" userId="1982edcb-636d-4c7c-a20b-3e5e0a316ac0" providerId="ADAL" clId="{8170E28A-733F-4503-B0FB-AE75BA3D682D}" dt="2023-03-10T17:22:17.981" v="3437" actId="700"/>
          <ac:spMkLst>
            <pc:docMk/>
            <pc:sldMk cId="2288295892" sldId="283"/>
            <ac:spMk id="5" creationId="{958978FA-B91A-E7D9-3136-51CC1D2ADCCF}"/>
          </ac:spMkLst>
        </pc:spChg>
        <pc:spChg chg="del">
          <ac:chgData name="Aalok Sharma Kafle" userId="1982edcb-636d-4c7c-a20b-3e5e0a316ac0" providerId="ADAL" clId="{8170E28A-733F-4503-B0FB-AE75BA3D682D}" dt="2023-03-10T17:22:17.981" v="3437" actId="700"/>
          <ac:spMkLst>
            <pc:docMk/>
            <pc:sldMk cId="2288295892" sldId="283"/>
            <ac:spMk id="6" creationId="{83D5D2DF-E207-2EB1-73B7-E3A6792736E1}"/>
          </ac:spMkLst>
        </pc:spChg>
        <pc:spChg chg="add mod ord">
          <ac:chgData name="Aalok Sharma Kafle" userId="1982edcb-636d-4c7c-a20b-3e5e0a316ac0" providerId="ADAL" clId="{8170E28A-733F-4503-B0FB-AE75BA3D682D}" dt="2023-03-10T23:07:25.781" v="4194" actId="26606"/>
          <ac:spMkLst>
            <pc:docMk/>
            <pc:sldMk cId="2288295892" sldId="283"/>
            <ac:spMk id="7" creationId="{D543DB9B-6255-973D-41AC-8D62C3705334}"/>
          </ac:spMkLst>
        </pc:spChg>
        <pc:spChg chg="add mod ord">
          <ac:chgData name="Aalok Sharma Kafle" userId="1982edcb-636d-4c7c-a20b-3e5e0a316ac0" providerId="ADAL" clId="{8170E28A-733F-4503-B0FB-AE75BA3D682D}" dt="2023-03-10T23:07:25.781" v="4194" actId="26606"/>
          <ac:spMkLst>
            <pc:docMk/>
            <pc:sldMk cId="2288295892" sldId="283"/>
            <ac:spMk id="8" creationId="{96F09C6F-59CB-70E1-E0DE-A11EE7EAF477}"/>
          </ac:spMkLst>
        </pc:spChg>
        <pc:spChg chg="add mod">
          <ac:chgData name="Aalok Sharma Kafle" userId="1982edcb-636d-4c7c-a20b-3e5e0a316ac0" providerId="ADAL" clId="{8170E28A-733F-4503-B0FB-AE75BA3D682D}" dt="2023-03-10T23:10:17.221" v="4290" actId="57"/>
          <ac:spMkLst>
            <pc:docMk/>
            <pc:sldMk cId="2288295892" sldId="283"/>
            <ac:spMk id="14" creationId="{D981F365-FCF3-4112-5EF2-5DA6E9264264}"/>
          </ac:spMkLst>
        </pc:spChg>
        <pc:spChg chg="add del">
          <ac:chgData name="Aalok Sharma Kafle" userId="1982edcb-636d-4c7c-a20b-3e5e0a316ac0" providerId="ADAL" clId="{8170E28A-733F-4503-B0FB-AE75BA3D682D}" dt="2023-03-10T23:07:25.770" v="4193" actId="26606"/>
          <ac:spMkLst>
            <pc:docMk/>
            <pc:sldMk cId="2288295892" sldId="283"/>
            <ac:spMk id="15" creationId="{48FE65CB-EFD8-497D-A30A-093E20EACB05}"/>
          </ac:spMkLst>
        </pc:spChg>
        <pc:spChg chg="add mod">
          <ac:chgData name="Aalok Sharma Kafle" userId="1982edcb-636d-4c7c-a20b-3e5e0a316ac0" providerId="ADAL" clId="{8170E28A-733F-4503-B0FB-AE75BA3D682D}" dt="2023-03-10T23:10:24.612" v="4291" actId="1076"/>
          <ac:spMkLst>
            <pc:docMk/>
            <pc:sldMk cId="2288295892" sldId="283"/>
            <ac:spMk id="16" creationId="{75EA65EC-D1B7-C600-E673-CC69D5C08399}"/>
          </ac:spMkLst>
        </pc:spChg>
        <pc:spChg chg="add mod">
          <ac:chgData name="Aalok Sharma Kafle" userId="1982edcb-636d-4c7c-a20b-3e5e0a316ac0" providerId="ADAL" clId="{8170E28A-733F-4503-B0FB-AE75BA3D682D}" dt="2023-03-10T23:10:29.882" v="4292" actId="1076"/>
          <ac:spMkLst>
            <pc:docMk/>
            <pc:sldMk cId="2288295892" sldId="283"/>
            <ac:spMk id="18" creationId="{5265AC2E-1648-66C3-DFA7-DAD9C164A168}"/>
          </ac:spMkLst>
        </pc:spChg>
        <pc:spChg chg="add">
          <ac:chgData name="Aalok Sharma Kafle" userId="1982edcb-636d-4c7c-a20b-3e5e0a316ac0" providerId="ADAL" clId="{8170E28A-733F-4503-B0FB-AE75BA3D682D}" dt="2023-03-10T23:07:25.781" v="4194" actId="26606"/>
          <ac:spMkLst>
            <pc:docMk/>
            <pc:sldMk cId="2288295892" sldId="283"/>
            <ac:spMk id="19" creationId="{48FE65CB-EFD8-497D-A30A-093E20EACB05}"/>
          </ac:spMkLst>
        </pc:spChg>
        <pc:picChg chg="add mod ord">
          <ac:chgData name="Aalok Sharma Kafle" userId="1982edcb-636d-4c7c-a20b-3e5e0a316ac0" providerId="ADAL" clId="{8170E28A-733F-4503-B0FB-AE75BA3D682D}" dt="2023-03-10T23:07:31.084" v="4195" actId="14100"/>
          <ac:picMkLst>
            <pc:docMk/>
            <pc:sldMk cId="2288295892" sldId="283"/>
            <ac:picMk id="10" creationId="{89DFBC55-B4C1-9CC2-A23C-4C29B328F837}"/>
          </ac:picMkLst>
        </pc:picChg>
        <pc:picChg chg="add mod">
          <ac:chgData name="Aalok Sharma Kafle" userId="1982edcb-636d-4c7c-a20b-3e5e0a316ac0" providerId="ADAL" clId="{8170E28A-733F-4503-B0FB-AE75BA3D682D}" dt="2023-03-10T23:07:42.570" v="4197" actId="1076"/>
          <ac:picMkLst>
            <pc:docMk/>
            <pc:sldMk cId="2288295892" sldId="283"/>
            <ac:picMk id="12" creationId="{1E1FB7B5-47FD-45FF-67CA-5FE8840A13E5}"/>
          </ac:picMkLst>
        </pc:picChg>
        <pc:picChg chg="add mod">
          <ac:chgData name="Aalok Sharma Kafle" userId="1982edcb-636d-4c7c-a20b-3e5e0a316ac0" providerId="ADAL" clId="{8170E28A-733F-4503-B0FB-AE75BA3D682D}" dt="2023-03-10T23:07:49.485" v="4199" actId="1076"/>
          <ac:picMkLst>
            <pc:docMk/>
            <pc:sldMk cId="2288295892" sldId="283"/>
            <ac:picMk id="13" creationId="{73C65977-1591-E08D-5C2D-4004764CEAA8}"/>
          </ac:picMkLst>
        </pc:picChg>
        <pc:picChg chg="add del">
          <ac:chgData name="Aalok Sharma Kafle" userId="1982edcb-636d-4c7c-a20b-3e5e0a316ac0" providerId="ADAL" clId="{8170E28A-733F-4503-B0FB-AE75BA3D682D}" dt="2023-03-10T23:07:25.770" v="4193" actId="26606"/>
          <ac:picMkLst>
            <pc:docMk/>
            <pc:sldMk cId="2288295892" sldId="283"/>
            <ac:picMk id="17" creationId="{E3265C2A-0A58-43AD-A406-8F4478E28758}"/>
          </ac:picMkLst>
        </pc:picChg>
        <pc:picChg chg="add">
          <ac:chgData name="Aalok Sharma Kafle" userId="1982edcb-636d-4c7c-a20b-3e5e0a316ac0" providerId="ADAL" clId="{8170E28A-733F-4503-B0FB-AE75BA3D682D}" dt="2023-03-10T23:07:25.781" v="4194" actId="26606"/>
          <ac:picMkLst>
            <pc:docMk/>
            <pc:sldMk cId="2288295892" sldId="283"/>
            <ac:picMk id="20" creationId="{00E374F5-52B2-4260-8B1C-54237931F069}"/>
          </ac:picMkLst>
        </pc:picChg>
        <pc:cxnChg chg="add mod">
          <ac:chgData name="Aalok Sharma Kafle" userId="1982edcb-636d-4c7c-a20b-3e5e0a316ac0" providerId="ADAL" clId="{8170E28A-733F-4503-B0FB-AE75BA3D682D}" dt="2023-03-10T23:10:29.882" v="4292" actId="1076"/>
          <ac:cxnSpMkLst>
            <pc:docMk/>
            <pc:sldMk cId="2288295892" sldId="283"/>
            <ac:cxnSpMk id="22" creationId="{BA687015-8C4E-8513-1AA8-98C1AE170AC5}"/>
          </ac:cxnSpMkLst>
        </pc:cxnChg>
      </pc:sldChg>
      <pc:sldChg chg="addSp delSp modSp new mod setBg">
        <pc:chgData name="Aalok Sharma Kafle" userId="1982edcb-636d-4c7c-a20b-3e5e0a316ac0" providerId="ADAL" clId="{8170E28A-733F-4503-B0FB-AE75BA3D682D}" dt="2023-03-10T22:34:33.336" v="4141" actId="207"/>
        <pc:sldMkLst>
          <pc:docMk/>
          <pc:sldMk cId="2124477725" sldId="284"/>
        </pc:sldMkLst>
        <pc:spChg chg="mod">
          <ac:chgData name="Aalok Sharma Kafle" userId="1982edcb-636d-4c7c-a20b-3e5e0a316ac0" providerId="ADAL" clId="{8170E28A-733F-4503-B0FB-AE75BA3D682D}" dt="2023-03-10T22:32:52.796" v="4026" actId="14100"/>
          <ac:spMkLst>
            <pc:docMk/>
            <pc:sldMk cId="2124477725" sldId="284"/>
            <ac:spMk id="2" creationId="{87044ED3-1124-73D6-B88B-887194280418}"/>
          </ac:spMkLst>
        </pc:spChg>
        <pc:spChg chg="del mod">
          <ac:chgData name="Aalok Sharma Kafle" userId="1982edcb-636d-4c7c-a20b-3e5e0a316ac0" providerId="ADAL" clId="{8170E28A-733F-4503-B0FB-AE75BA3D682D}" dt="2023-03-10T22:32:19.911" v="4017" actId="26606"/>
          <ac:spMkLst>
            <pc:docMk/>
            <pc:sldMk cId="2124477725" sldId="284"/>
            <ac:spMk id="3" creationId="{A32737BC-4683-BD2B-3959-AAB609E2F5D3}"/>
          </ac:spMkLst>
        </pc:spChg>
        <pc:spChg chg="add mod">
          <ac:chgData name="Aalok Sharma Kafle" userId="1982edcb-636d-4c7c-a20b-3e5e0a316ac0" providerId="ADAL" clId="{8170E28A-733F-4503-B0FB-AE75BA3D682D}" dt="2023-03-10T22:34:33.336" v="4141" actId="207"/>
          <ac:spMkLst>
            <pc:docMk/>
            <pc:sldMk cId="2124477725" sldId="284"/>
            <ac:spMk id="6" creationId="{2CF52D94-F513-5F2B-2D37-B833E21AC965}"/>
          </ac:spMkLst>
        </pc:spChg>
        <pc:graphicFrameChg chg="add del mod">
          <ac:chgData name="Aalok Sharma Kafle" userId="1982edcb-636d-4c7c-a20b-3e5e0a316ac0" providerId="ADAL" clId="{8170E28A-733F-4503-B0FB-AE75BA3D682D}" dt="2023-03-10T22:32:19.911" v="4017" actId="26606"/>
          <ac:graphicFrameMkLst>
            <pc:docMk/>
            <pc:sldMk cId="2124477725" sldId="284"/>
            <ac:graphicFrameMk id="4" creationId="{8BE0CBDB-102B-5136-7BC5-51604EA691D2}"/>
          </ac:graphicFrameMkLst>
        </pc:graphicFrameChg>
        <pc:graphicFrameChg chg="add del mod modGraphic">
          <ac:chgData name="Aalok Sharma Kafle" userId="1982edcb-636d-4c7c-a20b-3e5e0a316ac0" providerId="ADAL" clId="{8170E28A-733F-4503-B0FB-AE75BA3D682D}" dt="2023-03-10T22:32:55.452" v="4027" actId="1076"/>
          <ac:graphicFrameMkLst>
            <pc:docMk/>
            <pc:sldMk cId="2124477725" sldId="284"/>
            <ac:graphicFrameMk id="5" creationId="{183B71DC-7952-E051-CBB2-A7A689C16A98}"/>
          </ac:graphicFrameMkLst>
        </pc:graphicFrameChg>
        <pc:graphicFrameChg chg="add mod">
          <ac:chgData name="Aalok Sharma Kafle" userId="1982edcb-636d-4c7c-a20b-3e5e0a316ac0" providerId="ADAL" clId="{8170E28A-733F-4503-B0FB-AE75BA3D682D}" dt="2023-03-10T22:32:50.802" v="4025" actId="1076"/>
          <ac:graphicFrameMkLst>
            <pc:docMk/>
            <pc:sldMk cId="2124477725" sldId="284"/>
            <ac:graphicFrameMk id="7" creationId="{8BE0CBDB-102B-5136-7BC5-51604EA691D2}"/>
          </ac:graphicFrameMkLst>
        </pc:graphicFrameChg>
      </pc:sldChg>
      <pc:sldChg chg="addSp delSp modSp add mod ord">
        <pc:chgData name="Aalok Sharma Kafle" userId="1982edcb-636d-4c7c-a20b-3e5e0a316ac0" providerId="ADAL" clId="{8170E28A-733F-4503-B0FB-AE75BA3D682D}" dt="2023-03-10T22:36:30.890" v="4167" actId="478"/>
        <pc:sldMkLst>
          <pc:docMk/>
          <pc:sldMk cId="334710717" sldId="285"/>
        </pc:sldMkLst>
        <pc:spChg chg="mod">
          <ac:chgData name="Aalok Sharma Kafle" userId="1982edcb-636d-4c7c-a20b-3e5e0a316ac0" providerId="ADAL" clId="{8170E28A-733F-4503-B0FB-AE75BA3D682D}" dt="2023-03-10T22:36:26.020" v="4164" actId="20577"/>
          <ac:spMkLst>
            <pc:docMk/>
            <pc:sldMk cId="334710717" sldId="285"/>
            <ac:spMk id="2" creationId="{60D60AE8-9DBE-A2AF-5F2C-55A1887EC3B3}"/>
          </ac:spMkLst>
        </pc:spChg>
        <pc:spChg chg="add mod">
          <ac:chgData name="Aalok Sharma Kafle" userId="1982edcb-636d-4c7c-a20b-3e5e0a316ac0" providerId="ADAL" clId="{8170E28A-733F-4503-B0FB-AE75BA3D682D}" dt="2023-03-10T22:36:30.890" v="4167" actId="478"/>
          <ac:spMkLst>
            <pc:docMk/>
            <pc:sldMk cId="334710717" sldId="285"/>
            <ac:spMk id="5" creationId="{5DA7FD7A-9064-A599-6AF6-02C1ECF518E1}"/>
          </ac:spMkLst>
        </pc:spChg>
        <pc:graphicFrameChg chg="del">
          <ac:chgData name="Aalok Sharma Kafle" userId="1982edcb-636d-4c7c-a20b-3e5e0a316ac0" providerId="ADAL" clId="{8170E28A-733F-4503-B0FB-AE75BA3D682D}" dt="2023-03-10T22:36:30.890" v="4167" actId="478"/>
          <ac:graphicFrameMkLst>
            <pc:docMk/>
            <pc:sldMk cId="334710717" sldId="285"/>
            <ac:graphicFrameMk id="4" creationId="{F247BE11-C390-241A-CA07-660B19143D0E}"/>
          </ac:graphicFrameMkLst>
        </pc:graphicFrameChg>
      </pc:sldChg>
      <pc:sldChg chg="add del">
        <pc:chgData name="Aalok Sharma Kafle" userId="1982edcb-636d-4c7c-a20b-3e5e0a316ac0" providerId="ADAL" clId="{8170E28A-733F-4503-B0FB-AE75BA3D682D}" dt="2023-03-10T22:36:20.445" v="4162" actId="2696"/>
        <pc:sldMkLst>
          <pc:docMk/>
          <pc:sldMk cId="2654738935" sldId="285"/>
        </pc:sldMkLst>
      </pc:sldChg>
      <pc:sldChg chg="modSp new mod">
        <pc:chgData name="Aalok Sharma Kafle" userId="1982edcb-636d-4c7c-a20b-3e5e0a316ac0" providerId="ADAL" clId="{8170E28A-733F-4503-B0FB-AE75BA3D682D}" dt="2023-03-10T23:57:25.537" v="4482" actId="113"/>
        <pc:sldMkLst>
          <pc:docMk/>
          <pc:sldMk cId="1131938341" sldId="286"/>
        </pc:sldMkLst>
        <pc:spChg chg="mod">
          <ac:chgData name="Aalok Sharma Kafle" userId="1982edcb-636d-4c7c-a20b-3e5e0a316ac0" providerId="ADAL" clId="{8170E28A-733F-4503-B0FB-AE75BA3D682D}" dt="2023-03-10T23:57:25.537" v="4482" actId="113"/>
          <ac:spMkLst>
            <pc:docMk/>
            <pc:sldMk cId="1131938341" sldId="286"/>
            <ac:spMk id="2" creationId="{01210602-11AD-F6E3-9784-D2645DAD4D3A}"/>
          </ac:spMkLst>
        </pc:spChg>
      </pc:sldChg>
      <pc:sldChg chg="addSp delSp modSp add mod">
        <pc:chgData name="Aalok Sharma Kafle" userId="1982edcb-636d-4c7c-a20b-3e5e0a316ac0" providerId="ADAL" clId="{8170E28A-733F-4503-B0FB-AE75BA3D682D}" dt="2023-03-10T23:50:37.914" v="4403" actId="1076"/>
        <pc:sldMkLst>
          <pc:docMk/>
          <pc:sldMk cId="2864104701" sldId="287"/>
        </pc:sldMkLst>
        <pc:spChg chg="mod">
          <ac:chgData name="Aalok Sharma Kafle" userId="1982edcb-636d-4c7c-a20b-3e5e0a316ac0" providerId="ADAL" clId="{8170E28A-733F-4503-B0FB-AE75BA3D682D}" dt="2023-03-10T23:47:59.539" v="4352" actId="20577"/>
          <ac:spMkLst>
            <pc:docMk/>
            <pc:sldMk cId="2864104701" sldId="287"/>
            <ac:spMk id="2" creationId="{E6E648E8-D6F0-CA9A-347E-4665588DA9A7}"/>
          </ac:spMkLst>
        </pc:spChg>
        <pc:spChg chg="add mod">
          <ac:chgData name="Aalok Sharma Kafle" userId="1982edcb-636d-4c7c-a20b-3e5e0a316ac0" providerId="ADAL" clId="{8170E28A-733F-4503-B0FB-AE75BA3D682D}" dt="2023-03-10T23:50:13.630" v="4395"/>
          <ac:spMkLst>
            <pc:docMk/>
            <pc:sldMk cId="2864104701" sldId="287"/>
            <ac:spMk id="4" creationId="{D1BBE6AB-1D71-3AD4-67F2-81473FA8BFDD}"/>
          </ac:spMkLst>
        </pc:spChg>
        <pc:spChg chg="mod">
          <ac:chgData name="Aalok Sharma Kafle" userId="1982edcb-636d-4c7c-a20b-3e5e0a316ac0" providerId="ADAL" clId="{8170E28A-733F-4503-B0FB-AE75BA3D682D}" dt="2023-03-10T23:49:28.051" v="4376" actId="1076"/>
          <ac:spMkLst>
            <pc:docMk/>
            <pc:sldMk cId="2864104701" sldId="287"/>
            <ac:spMk id="23" creationId="{4FB53E2C-4C6F-F047-1348-BB093F0D4DF6}"/>
          </ac:spMkLst>
        </pc:spChg>
        <pc:spChg chg="del">
          <ac:chgData name="Aalok Sharma Kafle" userId="1982edcb-636d-4c7c-a20b-3e5e0a316ac0" providerId="ADAL" clId="{8170E28A-733F-4503-B0FB-AE75BA3D682D}" dt="2023-03-10T23:50:34.901" v="4402" actId="478"/>
          <ac:spMkLst>
            <pc:docMk/>
            <pc:sldMk cId="2864104701" sldId="287"/>
            <ac:spMk id="26" creationId="{67D1C167-BDF2-C9D4-A2B1-87F33D595324}"/>
          </ac:spMkLst>
        </pc:spChg>
        <pc:graphicFrameChg chg="add mod modGraphic">
          <ac:chgData name="Aalok Sharma Kafle" userId="1982edcb-636d-4c7c-a20b-3e5e0a316ac0" providerId="ADAL" clId="{8170E28A-733F-4503-B0FB-AE75BA3D682D}" dt="2023-03-10T23:50:37.914" v="4403" actId="1076"/>
          <ac:graphicFrameMkLst>
            <pc:docMk/>
            <pc:sldMk cId="2864104701" sldId="287"/>
            <ac:graphicFrameMk id="3" creationId="{F6D5ECC2-810E-EC25-42D5-4D124B985173}"/>
          </ac:graphicFrameMkLst>
        </pc:graphicFrameChg>
        <pc:graphicFrameChg chg="del modGraphic">
          <ac:chgData name="Aalok Sharma Kafle" userId="1982edcb-636d-4c7c-a20b-3e5e0a316ac0" providerId="ADAL" clId="{8170E28A-733F-4503-B0FB-AE75BA3D682D}" dt="2023-03-10T23:50:04.246" v="4392" actId="478"/>
          <ac:graphicFrameMkLst>
            <pc:docMk/>
            <pc:sldMk cId="2864104701" sldId="287"/>
            <ac:graphicFrameMk id="10" creationId="{18E290CD-1A05-99A3-564A-47C065256A3F}"/>
          </ac:graphicFrameMkLst>
        </pc:graphicFrameChg>
        <pc:picChg chg="del">
          <ac:chgData name="Aalok Sharma Kafle" userId="1982edcb-636d-4c7c-a20b-3e5e0a316ac0" providerId="ADAL" clId="{8170E28A-733F-4503-B0FB-AE75BA3D682D}" dt="2023-03-10T23:48:23.620" v="4353" actId="478"/>
          <ac:picMkLst>
            <pc:docMk/>
            <pc:sldMk cId="2864104701" sldId="287"/>
            <ac:picMk id="16" creationId="{575B1371-9552-4E3C-83B0-B22945EA7809}"/>
          </ac:picMkLst>
        </pc:picChg>
        <pc:picChg chg="del">
          <ac:chgData name="Aalok Sharma Kafle" userId="1982edcb-636d-4c7c-a20b-3e5e0a316ac0" providerId="ADAL" clId="{8170E28A-733F-4503-B0FB-AE75BA3D682D}" dt="2023-03-10T23:48:33.665" v="4357" actId="478"/>
          <ac:picMkLst>
            <pc:docMk/>
            <pc:sldMk cId="2864104701" sldId="287"/>
            <ac:picMk id="18" creationId="{C1CF6355-F298-0C8B-1E1E-223DA05FDC7C}"/>
          </ac:picMkLst>
        </pc:picChg>
        <pc:picChg chg="del">
          <ac:chgData name="Aalok Sharma Kafle" userId="1982edcb-636d-4c7c-a20b-3e5e0a316ac0" providerId="ADAL" clId="{8170E28A-733F-4503-B0FB-AE75BA3D682D}" dt="2023-03-10T23:49:32.899" v="4377" actId="478"/>
          <ac:picMkLst>
            <pc:docMk/>
            <pc:sldMk cId="2864104701" sldId="287"/>
            <ac:picMk id="20" creationId="{7AA77CC1-C864-86F2-FD6F-26DE7F3DF4F9}"/>
          </ac:picMkLst>
        </pc:picChg>
        <pc:picChg chg="del">
          <ac:chgData name="Aalok Sharma Kafle" userId="1982edcb-636d-4c7c-a20b-3e5e0a316ac0" providerId="ADAL" clId="{8170E28A-733F-4503-B0FB-AE75BA3D682D}" dt="2023-03-10T23:49:33.972" v="4378" actId="478"/>
          <ac:picMkLst>
            <pc:docMk/>
            <pc:sldMk cId="2864104701" sldId="287"/>
            <ac:picMk id="25" creationId="{8A0C7902-4B65-1D1A-531C-A1E81BC7D066}"/>
          </ac:picMkLst>
        </pc:picChg>
        <pc:picChg chg="add mod">
          <ac:chgData name="Aalok Sharma Kafle" userId="1982edcb-636d-4c7c-a20b-3e5e0a316ac0" providerId="ADAL" clId="{8170E28A-733F-4503-B0FB-AE75BA3D682D}" dt="2023-03-10T23:49:51.113" v="4386" actId="14100"/>
          <ac:picMkLst>
            <pc:docMk/>
            <pc:sldMk cId="2864104701" sldId="287"/>
            <ac:picMk id="5122" creationId="{ADA9FB7B-E430-6A93-3D13-3D61E0BD0D96}"/>
          </ac:picMkLst>
        </pc:picChg>
        <pc:picChg chg="add mod">
          <ac:chgData name="Aalok Sharma Kafle" userId="1982edcb-636d-4c7c-a20b-3e5e0a316ac0" providerId="ADAL" clId="{8170E28A-733F-4503-B0FB-AE75BA3D682D}" dt="2023-03-10T23:49:58.610" v="4390" actId="1076"/>
          <ac:picMkLst>
            <pc:docMk/>
            <pc:sldMk cId="2864104701" sldId="287"/>
            <ac:picMk id="5124" creationId="{8821182C-139E-4815-4059-FE18B3D0D535}"/>
          </ac:picMkLst>
        </pc:picChg>
        <pc:picChg chg="add mod">
          <ac:chgData name="Aalok Sharma Kafle" userId="1982edcb-636d-4c7c-a20b-3e5e0a316ac0" providerId="ADAL" clId="{8170E28A-733F-4503-B0FB-AE75BA3D682D}" dt="2023-03-10T23:49:41.801" v="4381" actId="1076"/>
          <ac:picMkLst>
            <pc:docMk/>
            <pc:sldMk cId="2864104701" sldId="287"/>
            <ac:picMk id="5126" creationId="{735217CA-0908-8A7C-118E-BC91F40637FA}"/>
          </ac:picMkLst>
        </pc:picChg>
        <pc:picChg chg="add mod">
          <ac:chgData name="Aalok Sharma Kafle" userId="1982edcb-636d-4c7c-a20b-3e5e0a316ac0" providerId="ADAL" clId="{8170E28A-733F-4503-B0FB-AE75BA3D682D}" dt="2023-03-10T23:50:00.050" v="4391" actId="14100"/>
          <ac:picMkLst>
            <pc:docMk/>
            <pc:sldMk cId="2864104701" sldId="287"/>
            <ac:picMk id="5128" creationId="{9AE3856E-85BD-D666-86B4-E664A9777005}"/>
          </ac:picMkLst>
        </pc:picChg>
        <pc:picChg chg="add del">
          <ac:chgData name="Aalok Sharma Kafle" userId="1982edcb-636d-4c7c-a20b-3e5e0a316ac0" providerId="ADAL" clId="{8170E28A-733F-4503-B0FB-AE75BA3D682D}" dt="2023-03-10T23:50:09.257" v="4394" actId="478"/>
          <ac:picMkLst>
            <pc:docMk/>
            <pc:sldMk cId="2864104701" sldId="287"/>
            <ac:picMk id="5130" creationId="{26C55AA7-AF17-1E90-64F3-8800824D499B}"/>
          </ac:picMkLst>
        </pc:picChg>
      </pc:sldChg>
      <pc:sldChg chg="addSp delSp modSp mod">
        <pc:chgData name="Aalok Sharma Kafle" userId="1982edcb-636d-4c7c-a20b-3e5e0a316ac0" providerId="ADAL" clId="{8170E28A-733F-4503-B0FB-AE75BA3D682D}" dt="2023-03-10T23:55:29.390" v="4427" actId="20577"/>
        <pc:sldMkLst>
          <pc:docMk/>
          <pc:sldMk cId="2473644689" sldId="288"/>
        </pc:sldMkLst>
        <pc:spChg chg="mod">
          <ac:chgData name="Aalok Sharma Kafle" userId="1982edcb-636d-4c7c-a20b-3e5e0a316ac0" providerId="ADAL" clId="{8170E28A-733F-4503-B0FB-AE75BA3D682D}" dt="2023-03-10T23:55:29.390" v="4427" actId="20577"/>
          <ac:spMkLst>
            <pc:docMk/>
            <pc:sldMk cId="2473644689" sldId="288"/>
            <ac:spMk id="2" creationId="{E6E648E8-D6F0-CA9A-347E-4665588DA9A7}"/>
          </ac:spMkLst>
        </pc:spChg>
        <pc:spChg chg="add mod">
          <ac:chgData name="Aalok Sharma Kafle" userId="1982edcb-636d-4c7c-a20b-3e5e0a316ac0" providerId="ADAL" clId="{8170E28A-733F-4503-B0FB-AE75BA3D682D}" dt="2023-03-10T23:54:27.195" v="4420"/>
          <ac:spMkLst>
            <pc:docMk/>
            <pc:sldMk cId="2473644689" sldId="288"/>
            <ac:spMk id="5" creationId="{8B580E8B-E7CB-B063-E326-6C41055C8638}"/>
          </ac:spMkLst>
        </pc:spChg>
        <pc:graphicFrameChg chg="add mod modGraphic">
          <ac:chgData name="Aalok Sharma Kafle" userId="1982edcb-636d-4c7c-a20b-3e5e0a316ac0" providerId="ADAL" clId="{8170E28A-733F-4503-B0FB-AE75BA3D682D}" dt="2023-03-10T23:54:39.833" v="4426" actId="1076"/>
          <ac:graphicFrameMkLst>
            <pc:docMk/>
            <pc:sldMk cId="2473644689" sldId="288"/>
            <ac:graphicFrameMk id="3" creationId="{440A7D43-8BF5-3EF2-F10D-D308F01DD958}"/>
          </ac:graphicFrameMkLst>
        </pc:graphicFrameChg>
        <pc:graphicFrameChg chg="del">
          <ac:chgData name="Aalok Sharma Kafle" userId="1982edcb-636d-4c7c-a20b-3e5e0a316ac0" providerId="ADAL" clId="{8170E28A-733F-4503-B0FB-AE75BA3D682D}" dt="2023-03-10T23:54:16.500" v="4419" actId="478"/>
          <ac:graphicFrameMkLst>
            <pc:docMk/>
            <pc:sldMk cId="2473644689" sldId="288"/>
            <ac:graphicFrameMk id="10" creationId="{18E290CD-1A05-99A3-564A-47C065256A3F}"/>
          </ac:graphicFrameMkLst>
        </pc:graphicFrameChg>
        <pc:picChg chg="del">
          <ac:chgData name="Aalok Sharma Kafle" userId="1982edcb-636d-4c7c-a20b-3e5e0a316ac0" providerId="ADAL" clId="{8170E28A-733F-4503-B0FB-AE75BA3D682D}" dt="2023-03-10T23:53:02.706" v="4404" actId="478"/>
          <ac:picMkLst>
            <pc:docMk/>
            <pc:sldMk cId="2473644689" sldId="288"/>
            <ac:picMk id="4" creationId="{C70CF7BA-B5C5-AA26-0DDD-0991F8DEF743}"/>
          </ac:picMkLst>
        </pc:picChg>
        <pc:picChg chg="del">
          <ac:chgData name="Aalok Sharma Kafle" userId="1982edcb-636d-4c7c-a20b-3e5e0a316ac0" providerId="ADAL" clId="{8170E28A-733F-4503-B0FB-AE75BA3D682D}" dt="2023-03-10T23:54:05.091" v="4413" actId="478"/>
          <ac:picMkLst>
            <pc:docMk/>
            <pc:sldMk cId="2473644689" sldId="288"/>
            <ac:picMk id="6" creationId="{CC08990C-6227-A168-20F4-4A4749B8E38A}"/>
          </ac:picMkLst>
        </pc:picChg>
        <pc:picChg chg="del">
          <ac:chgData name="Aalok Sharma Kafle" userId="1982edcb-636d-4c7c-a20b-3e5e0a316ac0" providerId="ADAL" clId="{8170E28A-733F-4503-B0FB-AE75BA3D682D}" dt="2023-03-10T23:53:02.706" v="4404" actId="478"/>
          <ac:picMkLst>
            <pc:docMk/>
            <pc:sldMk cId="2473644689" sldId="288"/>
            <ac:picMk id="8" creationId="{CEFB797A-214B-A2AF-4AD8-12FA38E86313}"/>
          </ac:picMkLst>
        </pc:picChg>
        <pc:picChg chg="del">
          <ac:chgData name="Aalok Sharma Kafle" userId="1982edcb-636d-4c7c-a20b-3e5e0a316ac0" providerId="ADAL" clId="{8170E28A-733F-4503-B0FB-AE75BA3D682D}" dt="2023-03-10T23:54:05.606" v="4414" actId="478"/>
          <ac:picMkLst>
            <pc:docMk/>
            <pc:sldMk cId="2473644689" sldId="288"/>
            <ac:picMk id="13" creationId="{262CB260-2669-EA2B-1464-6F835C48C101}"/>
          </ac:picMkLst>
        </pc:picChg>
        <pc:picChg chg="add mod">
          <ac:chgData name="Aalok Sharma Kafle" userId="1982edcb-636d-4c7c-a20b-3e5e0a316ac0" providerId="ADAL" clId="{8170E28A-733F-4503-B0FB-AE75BA3D682D}" dt="2023-03-10T23:53:55.953" v="4412" actId="1076"/>
          <ac:picMkLst>
            <pc:docMk/>
            <pc:sldMk cId="2473644689" sldId="288"/>
            <ac:picMk id="7170" creationId="{7B972C64-B989-DCEF-AED1-BB36E1DEF308}"/>
          </ac:picMkLst>
        </pc:picChg>
        <pc:picChg chg="add mod">
          <ac:chgData name="Aalok Sharma Kafle" userId="1982edcb-636d-4c7c-a20b-3e5e0a316ac0" providerId="ADAL" clId="{8170E28A-733F-4503-B0FB-AE75BA3D682D}" dt="2023-03-10T23:53:51.301" v="4410" actId="1076"/>
          <ac:picMkLst>
            <pc:docMk/>
            <pc:sldMk cId="2473644689" sldId="288"/>
            <ac:picMk id="7171" creationId="{476C9DD5-2D6F-EF2E-EA00-ED738F0B6833}"/>
          </ac:picMkLst>
        </pc:picChg>
        <pc:picChg chg="add mod">
          <ac:chgData name="Aalok Sharma Kafle" userId="1982edcb-636d-4c7c-a20b-3e5e0a316ac0" providerId="ADAL" clId="{8170E28A-733F-4503-B0FB-AE75BA3D682D}" dt="2023-03-10T23:54:12.514" v="4417" actId="14100"/>
          <ac:picMkLst>
            <pc:docMk/>
            <pc:sldMk cId="2473644689" sldId="288"/>
            <ac:picMk id="7173" creationId="{E379E1D9-A037-80C4-68FF-197B43174B1B}"/>
          </ac:picMkLst>
        </pc:picChg>
        <pc:picChg chg="add mod">
          <ac:chgData name="Aalok Sharma Kafle" userId="1982edcb-636d-4c7c-a20b-3e5e0a316ac0" providerId="ADAL" clId="{8170E28A-733F-4503-B0FB-AE75BA3D682D}" dt="2023-03-10T23:54:14.050" v="4418" actId="1076"/>
          <ac:picMkLst>
            <pc:docMk/>
            <pc:sldMk cId="2473644689" sldId="288"/>
            <ac:picMk id="7174" creationId="{482E06DD-C352-9385-B48D-C57A0159D475}"/>
          </ac:picMkLst>
        </pc:picChg>
      </pc:sldChg>
      <pc:sldChg chg="addSp delSp modSp mod">
        <pc:chgData name="Aalok Sharma Kafle" userId="1982edcb-636d-4c7c-a20b-3e5e0a316ac0" providerId="ADAL" clId="{8170E28A-733F-4503-B0FB-AE75BA3D682D}" dt="2023-03-10T23:56:46.444" v="4457" actId="1076"/>
        <pc:sldMkLst>
          <pc:docMk/>
          <pc:sldMk cId="1398732862" sldId="289"/>
        </pc:sldMkLst>
        <pc:spChg chg="add mod">
          <ac:chgData name="Aalok Sharma Kafle" userId="1982edcb-636d-4c7c-a20b-3e5e0a316ac0" providerId="ADAL" clId="{8170E28A-733F-4503-B0FB-AE75BA3D682D}" dt="2023-03-10T23:56:30.556" v="4449"/>
          <ac:spMkLst>
            <pc:docMk/>
            <pc:sldMk cId="1398732862" sldId="289"/>
            <ac:spMk id="6" creationId="{DF7A4C2F-2271-975E-73BB-E5CFE45C079E}"/>
          </ac:spMkLst>
        </pc:spChg>
        <pc:graphicFrameChg chg="del">
          <ac:chgData name="Aalok Sharma Kafle" userId="1982edcb-636d-4c7c-a20b-3e5e0a316ac0" providerId="ADAL" clId="{8170E28A-733F-4503-B0FB-AE75BA3D682D}" dt="2023-03-10T23:55:44.916" v="4429" actId="478"/>
          <ac:graphicFrameMkLst>
            <pc:docMk/>
            <pc:sldMk cId="1398732862" sldId="289"/>
            <ac:graphicFrameMk id="3" creationId="{440A7D43-8BF5-3EF2-F10D-D308F01DD958}"/>
          </ac:graphicFrameMkLst>
        </pc:graphicFrameChg>
        <pc:graphicFrameChg chg="add mod modGraphic">
          <ac:chgData name="Aalok Sharma Kafle" userId="1982edcb-636d-4c7c-a20b-3e5e0a316ac0" providerId="ADAL" clId="{8170E28A-733F-4503-B0FB-AE75BA3D682D}" dt="2023-03-10T23:56:46.444" v="4457" actId="1076"/>
          <ac:graphicFrameMkLst>
            <pc:docMk/>
            <pc:sldMk cId="1398732862" sldId="289"/>
            <ac:graphicFrameMk id="4" creationId="{AEEFE6ED-B0CE-C6DD-7109-3944F662908A}"/>
          </ac:graphicFrameMkLst>
        </pc:graphicFrameChg>
        <pc:picChg chg="del">
          <ac:chgData name="Aalok Sharma Kafle" userId="1982edcb-636d-4c7c-a20b-3e5e0a316ac0" providerId="ADAL" clId="{8170E28A-733F-4503-B0FB-AE75BA3D682D}" dt="2023-03-10T23:55:43.445" v="4428" actId="478"/>
          <ac:picMkLst>
            <pc:docMk/>
            <pc:sldMk cId="1398732862" sldId="289"/>
            <ac:picMk id="7170" creationId="{7B972C64-B989-DCEF-AED1-BB36E1DEF308}"/>
          </ac:picMkLst>
        </pc:picChg>
        <pc:picChg chg="del">
          <ac:chgData name="Aalok Sharma Kafle" userId="1982edcb-636d-4c7c-a20b-3e5e0a316ac0" providerId="ADAL" clId="{8170E28A-733F-4503-B0FB-AE75BA3D682D}" dt="2023-03-10T23:55:43.445" v="4428" actId="478"/>
          <ac:picMkLst>
            <pc:docMk/>
            <pc:sldMk cId="1398732862" sldId="289"/>
            <ac:picMk id="7171" creationId="{476C9DD5-2D6F-EF2E-EA00-ED738F0B6833}"/>
          </ac:picMkLst>
        </pc:picChg>
        <pc:picChg chg="del">
          <ac:chgData name="Aalok Sharma Kafle" userId="1982edcb-636d-4c7c-a20b-3e5e0a316ac0" providerId="ADAL" clId="{8170E28A-733F-4503-B0FB-AE75BA3D682D}" dt="2023-03-10T23:55:43.445" v="4428" actId="478"/>
          <ac:picMkLst>
            <pc:docMk/>
            <pc:sldMk cId="1398732862" sldId="289"/>
            <ac:picMk id="7173" creationId="{E379E1D9-A037-80C4-68FF-197B43174B1B}"/>
          </ac:picMkLst>
        </pc:picChg>
        <pc:picChg chg="del">
          <ac:chgData name="Aalok Sharma Kafle" userId="1982edcb-636d-4c7c-a20b-3e5e0a316ac0" providerId="ADAL" clId="{8170E28A-733F-4503-B0FB-AE75BA3D682D}" dt="2023-03-10T23:55:43.445" v="4428" actId="478"/>
          <ac:picMkLst>
            <pc:docMk/>
            <pc:sldMk cId="1398732862" sldId="289"/>
            <ac:picMk id="7174" creationId="{482E06DD-C352-9385-B48D-C57A0159D475}"/>
          </ac:picMkLst>
        </pc:picChg>
        <pc:picChg chg="add mod">
          <ac:chgData name="Aalok Sharma Kafle" userId="1982edcb-636d-4c7c-a20b-3e5e0a316ac0" providerId="ADAL" clId="{8170E28A-733F-4503-B0FB-AE75BA3D682D}" dt="2023-03-10T23:56:24.517" v="4448" actId="1076"/>
          <ac:picMkLst>
            <pc:docMk/>
            <pc:sldMk cId="1398732862" sldId="289"/>
            <ac:picMk id="8194" creationId="{6B54A7BB-EA05-2DA8-80C4-858DBE4840DD}"/>
          </ac:picMkLst>
        </pc:picChg>
        <pc:picChg chg="add mod">
          <ac:chgData name="Aalok Sharma Kafle" userId="1982edcb-636d-4c7c-a20b-3e5e0a316ac0" providerId="ADAL" clId="{8170E28A-733F-4503-B0FB-AE75BA3D682D}" dt="2023-03-10T23:55:55.113" v="4432" actId="1076"/>
          <ac:picMkLst>
            <pc:docMk/>
            <pc:sldMk cId="1398732862" sldId="289"/>
            <ac:picMk id="8195" creationId="{A60E613A-E500-1F07-7A80-530428816FF4}"/>
          </ac:picMkLst>
        </pc:picChg>
        <pc:picChg chg="add mod">
          <ac:chgData name="Aalok Sharma Kafle" userId="1982edcb-636d-4c7c-a20b-3e5e0a316ac0" providerId="ADAL" clId="{8170E28A-733F-4503-B0FB-AE75BA3D682D}" dt="2023-03-10T23:56:22.733" v="4447" actId="1076"/>
          <ac:picMkLst>
            <pc:docMk/>
            <pc:sldMk cId="1398732862" sldId="289"/>
            <ac:picMk id="8197" creationId="{326B1D03-2A5A-EF3E-4065-B49DDB466959}"/>
          </ac:picMkLst>
        </pc:picChg>
        <pc:picChg chg="add mod">
          <ac:chgData name="Aalok Sharma Kafle" userId="1982edcb-636d-4c7c-a20b-3e5e0a316ac0" providerId="ADAL" clId="{8170E28A-733F-4503-B0FB-AE75BA3D682D}" dt="2023-03-10T23:56:21.428" v="4446" actId="1076"/>
          <ac:picMkLst>
            <pc:docMk/>
            <pc:sldMk cId="1398732862" sldId="289"/>
            <ac:picMk id="8198" creationId="{272F9531-70D8-1B46-5C0C-24166B81C255}"/>
          </ac:picMkLst>
        </pc:picChg>
      </pc:sldChg>
      <pc:sldChg chg="addSp delSp modSp new mod setBg modClrScheme setClrOvrMap chgLayout">
        <pc:chgData name="Aalok Sharma Kafle" userId="1982edcb-636d-4c7c-a20b-3e5e0a316ac0" providerId="ADAL" clId="{8170E28A-733F-4503-B0FB-AE75BA3D682D}" dt="2023-03-10T23:58:03.608" v="4493" actId="26606"/>
        <pc:sldMkLst>
          <pc:docMk/>
          <pc:sldMk cId="533921574" sldId="290"/>
        </pc:sldMkLst>
        <pc:spChg chg="mod ord">
          <ac:chgData name="Aalok Sharma Kafle" userId="1982edcb-636d-4c7c-a20b-3e5e0a316ac0" providerId="ADAL" clId="{8170E28A-733F-4503-B0FB-AE75BA3D682D}" dt="2023-03-10T23:58:03.608" v="4493" actId="26606"/>
          <ac:spMkLst>
            <pc:docMk/>
            <pc:sldMk cId="533921574" sldId="290"/>
            <ac:spMk id="2" creationId="{BA579624-D8A9-EFA5-C5AB-C2D749192EA4}"/>
          </ac:spMkLst>
        </pc:spChg>
        <pc:spChg chg="del">
          <ac:chgData name="Aalok Sharma Kafle" userId="1982edcb-636d-4c7c-a20b-3e5e0a316ac0" providerId="ADAL" clId="{8170E28A-733F-4503-B0FB-AE75BA3D682D}" dt="2023-03-10T23:57:58.239" v="4492" actId="700"/>
          <ac:spMkLst>
            <pc:docMk/>
            <pc:sldMk cId="533921574" sldId="290"/>
            <ac:spMk id="3" creationId="{EF4DE733-372F-64AE-5813-FE08244B1563}"/>
          </ac:spMkLst>
        </pc:spChg>
        <pc:spChg chg="add">
          <ac:chgData name="Aalok Sharma Kafle" userId="1982edcb-636d-4c7c-a20b-3e5e0a316ac0" providerId="ADAL" clId="{8170E28A-733F-4503-B0FB-AE75BA3D682D}" dt="2023-03-10T23:58:03.608" v="4493" actId="26606"/>
          <ac:spMkLst>
            <pc:docMk/>
            <pc:sldMk cId="533921574" sldId="290"/>
            <ac:spMk id="11" creationId="{4E50CAEE-CAC0-4F18-9593-F09A3338C1A8}"/>
          </ac:spMkLst>
        </pc:spChg>
        <pc:picChg chg="add">
          <ac:chgData name="Aalok Sharma Kafle" userId="1982edcb-636d-4c7c-a20b-3e5e0a316ac0" providerId="ADAL" clId="{8170E28A-733F-4503-B0FB-AE75BA3D682D}" dt="2023-03-10T23:58:03.608" v="4493" actId="26606"/>
          <ac:picMkLst>
            <pc:docMk/>
            <pc:sldMk cId="533921574" sldId="290"/>
            <ac:picMk id="7" creationId="{9A0F0AC6-A89F-416B-9FA4-48E664065E73}"/>
          </ac:picMkLst>
        </pc:picChg>
        <pc:picChg chg="add">
          <ac:chgData name="Aalok Sharma Kafle" userId="1982edcb-636d-4c7c-a20b-3e5e0a316ac0" providerId="ADAL" clId="{8170E28A-733F-4503-B0FB-AE75BA3D682D}" dt="2023-03-10T23:58:03.608" v="4493" actId="26606"/>
          <ac:picMkLst>
            <pc:docMk/>
            <pc:sldMk cId="533921574" sldId="290"/>
            <ac:picMk id="9" creationId="{C31AA009-40AD-4098-8AE7-680CA35C6EAA}"/>
          </ac:picMkLst>
        </pc:picChg>
        <pc:picChg chg="add">
          <ac:chgData name="Aalok Sharma Kafle" userId="1982edcb-636d-4c7c-a20b-3e5e0a316ac0" providerId="ADAL" clId="{8170E28A-733F-4503-B0FB-AE75BA3D682D}" dt="2023-03-10T23:58:03.608" v="4493" actId="26606"/>
          <ac:picMkLst>
            <pc:docMk/>
            <pc:sldMk cId="533921574" sldId="290"/>
            <ac:picMk id="13" creationId="{D2DA77D5-12C4-446D-AC72-A514960A553E}"/>
          </ac:picMkLst>
        </pc:picChg>
        <pc:picChg chg="add">
          <ac:chgData name="Aalok Sharma Kafle" userId="1982edcb-636d-4c7c-a20b-3e5e0a316ac0" providerId="ADAL" clId="{8170E28A-733F-4503-B0FB-AE75BA3D682D}" dt="2023-03-10T23:58:03.608" v="4493" actId="26606"/>
          <ac:picMkLst>
            <pc:docMk/>
            <pc:sldMk cId="533921574" sldId="290"/>
            <ac:picMk id="15" creationId="{19E04E4F-6B32-4651-ACE0-DACABF1FC254}"/>
          </ac:picMkLst>
        </pc:picChg>
        <pc:picChg chg="add">
          <ac:chgData name="Aalok Sharma Kafle" userId="1982edcb-636d-4c7c-a20b-3e5e0a316ac0" providerId="ADAL" clId="{8170E28A-733F-4503-B0FB-AE75BA3D682D}" dt="2023-03-10T23:58:03.608" v="4493" actId="26606"/>
          <ac:picMkLst>
            <pc:docMk/>
            <pc:sldMk cId="533921574" sldId="290"/>
            <ac:picMk id="17" creationId="{13D4F2B0-7771-46FC-9763-240E8F55F14D}"/>
          </ac:picMkLst>
        </pc:picChg>
        <pc:picChg chg="add">
          <ac:chgData name="Aalok Sharma Kafle" userId="1982edcb-636d-4c7c-a20b-3e5e0a316ac0" providerId="ADAL" clId="{8170E28A-733F-4503-B0FB-AE75BA3D682D}" dt="2023-03-10T23:58:03.608" v="4493" actId="26606"/>
          <ac:picMkLst>
            <pc:docMk/>
            <pc:sldMk cId="533921574" sldId="290"/>
            <ac:picMk id="19" creationId="{6164F387-6750-4AFF-8A10-65C64D31ECA3}"/>
          </ac:picMkLst>
        </pc:picChg>
      </pc:sldChg>
      <pc:sldChg chg="modSp add mod">
        <pc:chgData name="Aalok Sharma Kafle" userId="1982edcb-636d-4c7c-a20b-3e5e0a316ac0" providerId="ADAL" clId="{8170E28A-733F-4503-B0FB-AE75BA3D682D}" dt="2023-03-11T00:00:50.774" v="4592" actId="20577"/>
        <pc:sldMkLst>
          <pc:docMk/>
          <pc:sldMk cId="4025742471" sldId="291"/>
        </pc:sldMkLst>
        <pc:spChg chg="mod">
          <ac:chgData name="Aalok Sharma Kafle" userId="1982edcb-636d-4c7c-a20b-3e5e0a316ac0" providerId="ADAL" clId="{8170E28A-733F-4503-B0FB-AE75BA3D682D}" dt="2023-03-11T00:00:50.774" v="4592" actId="20577"/>
          <ac:spMkLst>
            <pc:docMk/>
            <pc:sldMk cId="4025742471" sldId="291"/>
            <ac:spMk id="2" creationId="{01210602-11AD-F6E3-9784-D2645DAD4D3A}"/>
          </ac:spMkLst>
        </pc:spChg>
      </pc:sldChg>
      <pc:sldChg chg="addSp delSp modSp mod">
        <pc:chgData name="Aalok Sharma Kafle" userId="1982edcb-636d-4c7c-a20b-3e5e0a316ac0" providerId="ADAL" clId="{8170E28A-733F-4503-B0FB-AE75BA3D682D}" dt="2023-03-10T23:57:51.493" v="4491" actId="478"/>
        <pc:sldMkLst>
          <pc:docMk/>
          <pc:sldMk cId="2654296582" sldId="292"/>
        </pc:sldMkLst>
        <pc:spChg chg="mod">
          <ac:chgData name="Aalok Sharma Kafle" userId="1982edcb-636d-4c7c-a20b-3e5e0a316ac0" providerId="ADAL" clId="{8170E28A-733F-4503-B0FB-AE75BA3D682D}" dt="2023-03-10T23:57:43.594" v="4490" actId="20577"/>
          <ac:spMkLst>
            <pc:docMk/>
            <pc:sldMk cId="2654296582" sldId="292"/>
            <ac:spMk id="2" creationId="{E6E648E8-D6F0-CA9A-347E-4665588DA9A7}"/>
          </ac:spMkLst>
        </pc:spChg>
        <pc:spChg chg="add del mod">
          <ac:chgData name="Aalok Sharma Kafle" userId="1982edcb-636d-4c7c-a20b-3e5e0a316ac0" providerId="ADAL" clId="{8170E28A-733F-4503-B0FB-AE75BA3D682D}" dt="2023-03-10T23:57:51.493" v="4491" actId="478"/>
          <ac:spMkLst>
            <pc:docMk/>
            <pc:sldMk cId="2654296582" sldId="292"/>
            <ac:spMk id="6" creationId="{F38094FD-B63B-AFD0-A278-63889EAE2282}"/>
          </ac:spMkLst>
        </pc:spChg>
        <pc:spChg chg="del">
          <ac:chgData name="Aalok Sharma Kafle" userId="1982edcb-636d-4c7c-a20b-3e5e0a316ac0" providerId="ADAL" clId="{8170E28A-733F-4503-B0FB-AE75BA3D682D}" dt="2023-03-10T23:57:41.784" v="4489" actId="478"/>
          <ac:spMkLst>
            <pc:docMk/>
            <pc:sldMk cId="2654296582" sldId="292"/>
            <ac:spMk id="23" creationId="{4FB53E2C-4C6F-F047-1348-BB093F0D4DF6}"/>
          </ac:spMkLst>
        </pc:spChg>
        <pc:graphicFrameChg chg="del">
          <ac:chgData name="Aalok Sharma Kafle" userId="1982edcb-636d-4c7c-a20b-3e5e0a316ac0" providerId="ADAL" clId="{8170E28A-733F-4503-B0FB-AE75BA3D682D}" dt="2023-03-10T23:57:40.616" v="4488" actId="478"/>
          <ac:graphicFrameMkLst>
            <pc:docMk/>
            <pc:sldMk cId="2654296582" sldId="292"/>
            <ac:graphicFrameMk id="3" creationId="{F6D5ECC2-810E-EC25-42D5-4D124B985173}"/>
          </ac:graphicFrameMkLst>
        </pc:graphicFrameChg>
        <pc:picChg chg="del">
          <ac:chgData name="Aalok Sharma Kafle" userId="1982edcb-636d-4c7c-a20b-3e5e0a316ac0" providerId="ADAL" clId="{8170E28A-733F-4503-B0FB-AE75BA3D682D}" dt="2023-03-10T23:57:36.338" v="4484" actId="478"/>
          <ac:picMkLst>
            <pc:docMk/>
            <pc:sldMk cId="2654296582" sldId="292"/>
            <ac:picMk id="5122" creationId="{ADA9FB7B-E430-6A93-3D13-3D61E0BD0D96}"/>
          </ac:picMkLst>
        </pc:picChg>
        <pc:picChg chg="del">
          <ac:chgData name="Aalok Sharma Kafle" userId="1982edcb-636d-4c7c-a20b-3e5e0a316ac0" providerId="ADAL" clId="{8170E28A-733F-4503-B0FB-AE75BA3D682D}" dt="2023-03-10T23:57:36.903" v="4485" actId="478"/>
          <ac:picMkLst>
            <pc:docMk/>
            <pc:sldMk cId="2654296582" sldId="292"/>
            <ac:picMk id="5124" creationId="{8821182C-139E-4815-4059-FE18B3D0D535}"/>
          </ac:picMkLst>
        </pc:picChg>
        <pc:picChg chg="del">
          <ac:chgData name="Aalok Sharma Kafle" userId="1982edcb-636d-4c7c-a20b-3e5e0a316ac0" providerId="ADAL" clId="{8170E28A-733F-4503-B0FB-AE75BA3D682D}" dt="2023-03-10T23:57:37.988" v="4487" actId="478"/>
          <ac:picMkLst>
            <pc:docMk/>
            <pc:sldMk cId="2654296582" sldId="292"/>
            <ac:picMk id="5126" creationId="{735217CA-0908-8A7C-118E-BC91F40637FA}"/>
          </ac:picMkLst>
        </pc:picChg>
        <pc:picChg chg="del">
          <ac:chgData name="Aalok Sharma Kafle" userId="1982edcb-636d-4c7c-a20b-3e5e0a316ac0" providerId="ADAL" clId="{8170E28A-733F-4503-B0FB-AE75BA3D682D}" dt="2023-03-10T23:57:37.444" v="4486" actId="478"/>
          <ac:picMkLst>
            <pc:docMk/>
            <pc:sldMk cId="2654296582" sldId="292"/>
            <ac:picMk id="5128" creationId="{9AE3856E-85BD-D666-86B4-E664A9777005}"/>
          </ac:picMkLst>
        </pc:picChg>
      </pc:sldChg>
      <pc:sldChg chg="delSp add del setBg delDesignElem">
        <pc:chgData name="Aalok Sharma Kafle" userId="1982edcb-636d-4c7c-a20b-3e5e0a316ac0" providerId="ADAL" clId="{8170E28A-733F-4503-B0FB-AE75BA3D682D}" dt="2023-03-10T23:58:15.071" v="4498" actId="47"/>
        <pc:sldMkLst>
          <pc:docMk/>
          <pc:sldMk cId="2094158204" sldId="293"/>
        </pc:sldMkLst>
        <pc:spChg chg="del">
          <ac:chgData name="Aalok Sharma Kafle" userId="1982edcb-636d-4c7c-a20b-3e5e0a316ac0" providerId="ADAL" clId="{8170E28A-733F-4503-B0FB-AE75BA3D682D}" dt="2023-03-10T23:58:09.862" v="4495"/>
          <ac:spMkLst>
            <pc:docMk/>
            <pc:sldMk cId="2094158204" sldId="293"/>
            <ac:spMk id="11" creationId="{4E50CAEE-CAC0-4F18-9593-F09A3338C1A8}"/>
          </ac:spMkLst>
        </pc:spChg>
        <pc:picChg chg="del">
          <ac:chgData name="Aalok Sharma Kafle" userId="1982edcb-636d-4c7c-a20b-3e5e0a316ac0" providerId="ADAL" clId="{8170E28A-733F-4503-B0FB-AE75BA3D682D}" dt="2023-03-10T23:58:09.862" v="4495"/>
          <ac:picMkLst>
            <pc:docMk/>
            <pc:sldMk cId="2094158204" sldId="293"/>
            <ac:picMk id="7" creationId="{9A0F0AC6-A89F-416B-9FA4-48E664065E73}"/>
          </ac:picMkLst>
        </pc:picChg>
        <pc:picChg chg="del">
          <ac:chgData name="Aalok Sharma Kafle" userId="1982edcb-636d-4c7c-a20b-3e5e0a316ac0" providerId="ADAL" clId="{8170E28A-733F-4503-B0FB-AE75BA3D682D}" dt="2023-03-10T23:58:09.862" v="4495"/>
          <ac:picMkLst>
            <pc:docMk/>
            <pc:sldMk cId="2094158204" sldId="293"/>
            <ac:picMk id="9" creationId="{C31AA009-40AD-4098-8AE7-680CA35C6EAA}"/>
          </ac:picMkLst>
        </pc:picChg>
        <pc:picChg chg="del">
          <ac:chgData name="Aalok Sharma Kafle" userId="1982edcb-636d-4c7c-a20b-3e5e0a316ac0" providerId="ADAL" clId="{8170E28A-733F-4503-B0FB-AE75BA3D682D}" dt="2023-03-10T23:58:09.862" v="4495"/>
          <ac:picMkLst>
            <pc:docMk/>
            <pc:sldMk cId="2094158204" sldId="293"/>
            <ac:picMk id="13" creationId="{D2DA77D5-12C4-446D-AC72-A514960A553E}"/>
          </ac:picMkLst>
        </pc:picChg>
        <pc:picChg chg="del">
          <ac:chgData name="Aalok Sharma Kafle" userId="1982edcb-636d-4c7c-a20b-3e5e0a316ac0" providerId="ADAL" clId="{8170E28A-733F-4503-B0FB-AE75BA3D682D}" dt="2023-03-10T23:58:09.862" v="4495"/>
          <ac:picMkLst>
            <pc:docMk/>
            <pc:sldMk cId="2094158204" sldId="293"/>
            <ac:picMk id="15" creationId="{19E04E4F-6B32-4651-ACE0-DACABF1FC254}"/>
          </ac:picMkLst>
        </pc:picChg>
        <pc:picChg chg="del">
          <ac:chgData name="Aalok Sharma Kafle" userId="1982edcb-636d-4c7c-a20b-3e5e0a316ac0" providerId="ADAL" clId="{8170E28A-733F-4503-B0FB-AE75BA3D682D}" dt="2023-03-10T23:58:09.862" v="4495"/>
          <ac:picMkLst>
            <pc:docMk/>
            <pc:sldMk cId="2094158204" sldId="293"/>
            <ac:picMk id="17" creationId="{13D4F2B0-7771-46FC-9763-240E8F55F14D}"/>
          </ac:picMkLst>
        </pc:picChg>
        <pc:picChg chg="del">
          <ac:chgData name="Aalok Sharma Kafle" userId="1982edcb-636d-4c7c-a20b-3e5e0a316ac0" providerId="ADAL" clId="{8170E28A-733F-4503-B0FB-AE75BA3D682D}" dt="2023-03-10T23:58:09.862" v="4495"/>
          <ac:picMkLst>
            <pc:docMk/>
            <pc:sldMk cId="2094158204" sldId="293"/>
            <ac:picMk id="19" creationId="{6164F387-6750-4AFF-8A10-65C64D31ECA3}"/>
          </ac:picMkLst>
        </pc:picChg>
      </pc:sldChg>
      <pc:sldChg chg="addSp delSp modSp add mod setBg setClrOvrMap delDesignElem">
        <pc:chgData name="Aalok Sharma Kafle" userId="1982edcb-636d-4c7c-a20b-3e5e0a316ac0" providerId="ADAL" clId="{8170E28A-733F-4503-B0FB-AE75BA3D682D}" dt="2023-03-10T23:58:23.615" v="4506" actId="26606"/>
        <pc:sldMkLst>
          <pc:docMk/>
          <pc:sldMk cId="1830405920" sldId="294"/>
        </pc:sldMkLst>
        <pc:spChg chg="mod">
          <ac:chgData name="Aalok Sharma Kafle" userId="1982edcb-636d-4c7c-a20b-3e5e0a316ac0" providerId="ADAL" clId="{8170E28A-733F-4503-B0FB-AE75BA3D682D}" dt="2023-03-10T23:58:18.548" v="4505" actId="20577"/>
          <ac:spMkLst>
            <pc:docMk/>
            <pc:sldMk cId="1830405920" sldId="294"/>
            <ac:spMk id="2" creationId="{BA579624-D8A9-EFA5-C5AB-C2D749192EA4}"/>
          </ac:spMkLst>
        </pc:spChg>
        <pc:spChg chg="add">
          <ac:chgData name="Aalok Sharma Kafle" userId="1982edcb-636d-4c7c-a20b-3e5e0a316ac0" providerId="ADAL" clId="{8170E28A-733F-4503-B0FB-AE75BA3D682D}" dt="2023-03-10T23:58:23.615" v="4506" actId="26606"/>
          <ac:spMkLst>
            <pc:docMk/>
            <pc:sldMk cId="1830405920" sldId="294"/>
            <ac:spMk id="6" creationId="{4E50CAEE-CAC0-4F18-9593-F09A3338C1A8}"/>
          </ac:spMkLst>
        </pc:spChg>
        <pc:spChg chg="del">
          <ac:chgData name="Aalok Sharma Kafle" userId="1982edcb-636d-4c7c-a20b-3e5e0a316ac0" providerId="ADAL" clId="{8170E28A-733F-4503-B0FB-AE75BA3D682D}" dt="2023-03-10T23:58:13.548" v="4497"/>
          <ac:spMkLst>
            <pc:docMk/>
            <pc:sldMk cId="1830405920" sldId="294"/>
            <ac:spMk id="11" creationId="{4E50CAEE-CAC0-4F18-9593-F09A3338C1A8}"/>
          </ac:spMkLst>
        </pc:spChg>
        <pc:picChg chg="add">
          <ac:chgData name="Aalok Sharma Kafle" userId="1982edcb-636d-4c7c-a20b-3e5e0a316ac0" providerId="ADAL" clId="{8170E28A-733F-4503-B0FB-AE75BA3D682D}" dt="2023-03-10T23:58:23.615" v="4506" actId="26606"/>
          <ac:picMkLst>
            <pc:docMk/>
            <pc:sldMk cId="1830405920" sldId="294"/>
            <ac:picMk id="4" creationId="{9A0F0AC6-A89F-416B-9FA4-48E664065E73}"/>
          </ac:picMkLst>
        </pc:picChg>
        <pc:picChg chg="add">
          <ac:chgData name="Aalok Sharma Kafle" userId="1982edcb-636d-4c7c-a20b-3e5e0a316ac0" providerId="ADAL" clId="{8170E28A-733F-4503-B0FB-AE75BA3D682D}" dt="2023-03-10T23:58:23.615" v="4506" actId="26606"/>
          <ac:picMkLst>
            <pc:docMk/>
            <pc:sldMk cId="1830405920" sldId="294"/>
            <ac:picMk id="5" creationId="{C31AA009-40AD-4098-8AE7-680CA35C6EAA}"/>
          </ac:picMkLst>
        </pc:picChg>
        <pc:picChg chg="del">
          <ac:chgData name="Aalok Sharma Kafle" userId="1982edcb-636d-4c7c-a20b-3e5e0a316ac0" providerId="ADAL" clId="{8170E28A-733F-4503-B0FB-AE75BA3D682D}" dt="2023-03-10T23:58:13.548" v="4497"/>
          <ac:picMkLst>
            <pc:docMk/>
            <pc:sldMk cId="1830405920" sldId="294"/>
            <ac:picMk id="7" creationId="{9A0F0AC6-A89F-416B-9FA4-48E664065E73}"/>
          </ac:picMkLst>
        </pc:picChg>
        <pc:picChg chg="add">
          <ac:chgData name="Aalok Sharma Kafle" userId="1982edcb-636d-4c7c-a20b-3e5e0a316ac0" providerId="ADAL" clId="{8170E28A-733F-4503-B0FB-AE75BA3D682D}" dt="2023-03-10T23:58:23.615" v="4506" actId="26606"/>
          <ac:picMkLst>
            <pc:docMk/>
            <pc:sldMk cId="1830405920" sldId="294"/>
            <ac:picMk id="8" creationId="{D2DA77D5-12C4-446D-AC72-A514960A553E}"/>
          </ac:picMkLst>
        </pc:picChg>
        <pc:picChg chg="del">
          <ac:chgData name="Aalok Sharma Kafle" userId="1982edcb-636d-4c7c-a20b-3e5e0a316ac0" providerId="ADAL" clId="{8170E28A-733F-4503-B0FB-AE75BA3D682D}" dt="2023-03-10T23:58:13.548" v="4497"/>
          <ac:picMkLst>
            <pc:docMk/>
            <pc:sldMk cId="1830405920" sldId="294"/>
            <ac:picMk id="9" creationId="{C31AA009-40AD-4098-8AE7-680CA35C6EAA}"/>
          </ac:picMkLst>
        </pc:picChg>
        <pc:picChg chg="add">
          <ac:chgData name="Aalok Sharma Kafle" userId="1982edcb-636d-4c7c-a20b-3e5e0a316ac0" providerId="ADAL" clId="{8170E28A-733F-4503-B0FB-AE75BA3D682D}" dt="2023-03-10T23:58:23.615" v="4506" actId="26606"/>
          <ac:picMkLst>
            <pc:docMk/>
            <pc:sldMk cId="1830405920" sldId="294"/>
            <ac:picMk id="10" creationId="{19E04E4F-6B32-4651-ACE0-DACABF1FC254}"/>
          </ac:picMkLst>
        </pc:picChg>
        <pc:picChg chg="add">
          <ac:chgData name="Aalok Sharma Kafle" userId="1982edcb-636d-4c7c-a20b-3e5e0a316ac0" providerId="ADAL" clId="{8170E28A-733F-4503-B0FB-AE75BA3D682D}" dt="2023-03-10T23:58:23.615" v="4506" actId="26606"/>
          <ac:picMkLst>
            <pc:docMk/>
            <pc:sldMk cId="1830405920" sldId="294"/>
            <ac:picMk id="12" creationId="{13D4F2B0-7771-46FC-9763-240E8F55F14D}"/>
          </ac:picMkLst>
        </pc:picChg>
        <pc:picChg chg="del">
          <ac:chgData name="Aalok Sharma Kafle" userId="1982edcb-636d-4c7c-a20b-3e5e0a316ac0" providerId="ADAL" clId="{8170E28A-733F-4503-B0FB-AE75BA3D682D}" dt="2023-03-10T23:58:13.548" v="4497"/>
          <ac:picMkLst>
            <pc:docMk/>
            <pc:sldMk cId="1830405920" sldId="294"/>
            <ac:picMk id="13" creationId="{D2DA77D5-12C4-446D-AC72-A514960A553E}"/>
          </ac:picMkLst>
        </pc:picChg>
        <pc:picChg chg="add">
          <ac:chgData name="Aalok Sharma Kafle" userId="1982edcb-636d-4c7c-a20b-3e5e0a316ac0" providerId="ADAL" clId="{8170E28A-733F-4503-B0FB-AE75BA3D682D}" dt="2023-03-10T23:58:23.615" v="4506" actId="26606"/>
          <ac:picMkLst>
            <pc:docMk/>
            <pc:sldMk cId="1830405920" sldId="294"/>
            <ac:picMk id="14" creationId="{6164F387-6750-4AFF-8A10-65C64D31ECA3}"/>
          </ac:picMkLst>
        </pc:picChg>
        <pc:picChg chg="del">
          <ac:chgData name="Aalok Sharma Kafle" userId="1982edcb-636d-4c7c-a20b-3e5e0a316ac0" providerId="ADAL" clId="{8170E28A-733F-4503-B0FB-AE75BA3D682D}" dt="2023-03-10T23:58:13.548" v="4497"/>
          <ac:picMkLst>
            <pc:docMk/>
            <pc:sldMk cId="1830405920" sldId="294"/>
            <ac:picMk id="15" creationId="{19E04E4F-6B32-4651-ACE0-DACABF1FC254}"/>
          </ac:picMkLst>
        </pc:picChg>
        <pc:picChg chg="del">
          <ac:chgData name="Aalok Sharma Kafle" userId="1982edcb-636d-4c7c-a20b-3e5e0a316ac0" providerId="ADAL" clId="{8170E28A-733F-4503-B0FB-AE75BA3D682D}" dt="2023-03-10T23:58:13.548" v="4497"/>
          <ac:picMkLst>
            <pc:docMk/>
            <pc:sldMk cId="1830405920" sldId="294"/>
            <ac:picMk id="17" creationId="{13D4F2B0-7771-46FC-9763-240E8F55F14D}"/>
          </ac:picMkLst>
        </pc:picChg>
        <pc:picChg chg="del">
          <ac:chgData name="Aalok Sharma Kafle" userId="1982edcb-636d-4c7c-a20b-3e5e0a316ac0" providerId="ADAL" clId="{8170E28A-733F-4503-B0FB-AE75BA3D682D}" dt="2023-03-10T23:58:13.548" v="4497"/>
          <ac:picMkLst>
            <pc:docMk/>
            <pc:sldMk cId="1830405920" sldId="294"/>
            <ac:picMk id="19" creationId="{6164F387-6750-4AFF-8A10-65C64D31ECA3}"/>
          </ac:picMkLst>
        </pc:picChg>
      </pc:sldChg>
      <pc:sldChg chg="addSp delSp modSp new mod setBg modClrScheme setClrOvrMap chgLayout">
        <pc:chgData name="Aalok Sharma Kafle" userId="1982edcb-636d-4c7c-a20b-3e5e0a316ac0" providerId="ADAL" clId="{8170E28A-733F-4503-B0FB-AE75BA3D682D}" dt="2023-03-10T23:58:44.210" v="4514" actId="26606"/>
        <pc:sldMkLst>
          <pc:docMk/>
          <pc:sldMk cId="4183684668" sldId="295"/>
        </pc:sldMkLst>
        <pc:spChg chg="del mod ord">
          <ac:chgData name="Aalok Sharma Kafle" userId="1982edcb-636d-4c7c-a20b-3e5e0a316ac0" providerId="ADAL" clId="{8170E28A-733F-4503-B0FB-AE75BA3D682D}" dt="2023-03-10T23:58:39.583" v="4508" actId="700"/>
          <ac:spMkLst>
            <pc:docMk/>
            <pc:sldMk cId="4183684668" sldId="295"/>
            <ac:spMk id="2" creationId="{5A94DA55-266B-3DD0-CCE5-388F159D2ABE}"/>
          </ac:spMkLst>
        </pc:spChg>
        <pc:spChg chg="del">
          <ac:chgData name="Aalok Sharma Kafle" userId="1982edcb-636d-4c7c-a20b-3e5e0a316ac0" providerId="ADAL" clId="{8170E28A-733F-4503-B0FB-AE75BA3D682D}" dt="2023-03-10T23:58:39.583" v="4508" actId="700"/>
          <ac:spMkLst>
            <pc:docMk/>
            <pc:sldMk cId="4183684668" sldId="295"/>
            <ac:spMk id="3" creationId="{9127EEFC-88F8-E7AE-4C25-30F0E2C14C09}"/>
          </ac:spMkLst>
        </pc:spChg>
        <pc:spChg chg="add mod ord">
          <ac:chgData name="Aalok Sharma Kafle" userId="1982edcb-636d-4c7c-a20b-3e5e0a316ac0" providerId="ADAL" clId="{8170E28A-733F-4503-B0FB-AE75BA3D682D}" dt="2023-03-10T23:58:44.210" v="4514" actId="26606"/>
          <ac:spMkLst>
            <pc:docMk/>
            <pc:sldMk cId="4183684668" sldId="295"/>
            <ac:spMk id="4" creationId="{5328D0CF-3C19-FD93-E09A-B0BD2A722C2E}"/>
          </ac:spMkLst>
        </pc:spChg>
        <pc:spChg chg="add">
          <ac:chgData name="Aalok Sharma Kafle" userId="1982edcb-636d-4c7c-a20b-3e5e0a316ac0" providerId="ADAL" clId="{8170E28A-733F-4503-B0FB-AE75BA3D682D}" dt="2023-03-10T23:58:44.210" v="4514" actId="26606"/>
          <ac:spMkLst>
            <pc:docMk/>
            <pc:sldMk cId="4183684668" sldId="295"/>
            <ac:spMk id="13" creationId="{4E50CAEE-CAC0-4F18-9593-F09A3338C1A8}"/>
          </ac:spMkLst>
        </pc:spChg>
        <pc:picChg chg="add">
          <ac:chgData name="Aalok Sharma Kafle" userId="1982edcb-636d-4c7c-a20b-3e5e0a316ac0" providerId="ADAL" clId="{8170E28A-733F-4503-B0FB-AE75BA3D682D}" dt="2023-03-10T23:58:44.210" v="4514" actId="26606"/>
          <ac:picMkLst>
            <pc:docMk/>
            <pc:sldMk cId="4183684668" sldId="295"/>
            <ac:picMk id="9" creationId="{9A0F0AC6-A89F-416B-9FA4-48E664065E73}"/>
          </ac:picMkLst>
        </pc:picChg>
        <pc:picChg chg="add">
          <ac:chgData name="Aalok Sharma Kafle" userId="1982edcb-636d-4c7c-a20b-3e5e0a316ac0" providerId="ADAL" clId="{8170E28A-733F-4503-B0FB-AE75BA3D682D}" dt="2023-03-10T23:58:44.210" v="4514" actId="26606"/>
          <ac:picMkLst>
            <pc:docMk/>
            <pc:sldMk cId="4183684668" sldId="295"/>
            <ac:picMk id="11" creationId="{C31AA009-40AD-4098-8AE7-680CA35C6EAA}"/>
          </ac:picMkLst>
        </pc:picChg>
        <pc:picChg chg="add">
          <ac:chgData name="Aalok Sharma Kafle" userId="1982edcb-636d-4c7c-a20b-3e5e0a316ac0" providerId="ADAL" clId="{8170E28A-733F-4503-B0FB-AE75BA3D682D}" dt="2023-03-10T23:58:44.210" v="4514" actId="26606"/>
          <ac:picMkLst>
            <pc:docMk/>
            <pc:sldMk cId="4183684668" sldId="295"/>
            <ac:picMk id="15" creationId="{D2DA77D5-12C4-446D-AC72-A514960A553E}"/>
          </ac:picMkLst>
        </pc:picChg>
        <pc:picChg chg="add">
          <ac:chgData name="Aalok Sharma Kafle" userId="1982edcb-636d-4c7c-a20b-3e5e0a316ac0" providerId="ADAL" clId="{8170E28A-733F-4503-B0FB-AE75BA3D682D}" dt="2023-03-10T23:58:44.210" v="4514" actId="26606"/>
          <ac:picMkLst>
            <pc:docMk/>
            <pc:sldMk cId="4183684668" sldId="295"/>
            <ac:picMk id="17" creationId="{19E04E4F-6B32-4651-ACE0-DACABF1FC254}"/>
          </ac:picMkLst>
        </pc:picChg>
        <pc:picChg chg="add">
          <ac:chgData name="Aalok Sharma Kafle" userId="1982edcb-636d-4c7c-a20b-3e5e0a316ac0" providerId="ADAL" clId="{8170E28A-733F-4503-B0FB-AE75BA3D682D}" dt="2023-03-10T23:58:44.210" v="4514" actId="26606"/>
          <ac:picMkLst>
            <pc:docMk/>
            <pc:sldMk cId="4183684668" sldId="295"/>
            <ac:picMk id="19" creationId="{13D4F2B0-7771-46FC-9763-240E8F55F14D}"/>
          </ac:picMkLst>
        </pc:picChg>
        <pc:picChg chg="add">
          <ac:chgData name="Aalok Sharma Kafle" userId="1982edcb-636d-4c7c-a20b-3e5e0a316ac0" providerId="ADAL" clId="{8170E28A-733F-4503-B0FB-AE75BA3D682D}" dt="2023-03-10T23:58:44.210" v="4514" actId="26606"/>
          <ac:picMkLst>
            <pc:docMk/>
            <pc:sldMk cId="4183684668" sldId="295"/>
            <ac:picMk id="21" creationId="{6164F387-6750-4AFF-8A10-65C64D31ECA3}"/>
          </ac:picMkLst>
        </pc:picChg>
      </pc:sldChg>
      <pc:sldChg chg="addSp delSp modSp add mod ord setBg setClrOvrMap delDesignElem">
        <pc:chgData name="Aalok Sharma Kafle" userId="1982edcb-636d-4c7c-a20b-3e5e0a316ac0" providerId="ADAL" clId="{8170E28A-733F-4503-B0FB-AE75BA3D682D}" dt="2023-03-11T00:04:46.128" v="4650"/>
        <pc:sldMkLst>
          <pc:docMk/>
          <pc:sldMk cId="1893162883" sldId="296"/>
        </pc:sldMkLst>
        <pc:spChg chg="mod">
          <ac:chgData name="Aalok Sharma Kafle" userId="1982edcb-636d-4c7c-a20b-3e5e0a316ac0" providerId="ADAL" clId="{8170E28A-733F-4503-B0FB-AE75BA3D682D}" dt="2023-03-11T00:02:54.660" v="4640" actId="20577"/>
          <ac:spMkLst>
            <pc:docMk/>
            <pc:sldMk cId="1893162883" sldId="296"/>
            <ac:spMk id="2" creationId="{BA579624-D8A9-EFA5-C5AB-C2D749192EA4}"/>
          </ac:spMkLst>
        </pc:spChg>
        <pc:spChg chg="del">
          <ac:chgData name="Aalok Sharma Kafle" userId="1982edcb-636d-4c7c-a20b-3e5e0a316ac0" providerId="ADAL" clId="{8170E28A-733F-4503-B0FB-AE75BA3D682D}" dt="2023-03-10T23:59:02.130" v="4516"/>
          <ac:spMkLst>
            <pc:docMk/>
            <pc:sldMk cId="1893162883" sldId="296"/>
            <ac:spMk id="6" creationId="{4E50CAEE-CAC0-4F18-9593-F09A3338C1A8}"/>
          </ac:spMkLst>
        </pc:spChg>
        <pc:spChg chg="add">
          <ac:chgData name="Aalok Sharma Kafle" userId="1982edcb-636d-4c7c-a20b-3e5e0a316ac0" providerId="ADAL" clId="{8170E28A-733F-4503-B0FB-AE75BA3D682D}" dt="2023-03-10T23:59:15.799" v="4519" actId="26606"/>
          <ac:spMkLst>
            <pc:docMk/>
            <pc:sldMk cId="1893162883" sldId="296"/>
            <ac:spMk id="11" creationId="{4E50CAEE-CAC0-4F18-9593-F09A3338C1A8}"/>
          </ac:spMkLst>
        </pc:spChg>
        <pc:picChg chg="del">
          <ac:chgData name="Aalok Sharma Kafle" userId="1982edcb-636d-4c7c-a20b-3e5e0a316ac0" providerId="ADAL" clId="{8170E28A-733F-4503-B0FB-AE75BA3D682D}" dt="2023-03-10T23:59:02.130" v="4516"/>
          <ac:picMkLst>
            <pc:docMk/>
            <pc:sldMk cId="1893162883" sldId="296"/>
            <ac:picMk id="4" creationId="{9A0F0AC6-A89F-416B-9FA4-48E664065E73}"/>
          </ac:picMkLst>
        </pc:picChg>
        <pc:picChg chg="del">
          <ac:chgData name="Aalok Sharma Kafle" userId="1982edcb-636d-4c7c-a20b-3e5e0a316ac0" providerId="ADAL" clId="{8170E28A-733F-4503-B0FB-AE75BA3D682D}" dt="2023-03-10T23:59:02.130" v="4516"/>
          <ac:picMkLst>
            <pc:docMk/>
            <pc:sldMk cId="1893162883" sldId="296"/>
            <ac:picMk id="5" creationId="{C31AA009-40AD-4098-8AE7-680CA35C6EAA}"/>
          </ac:picMkLst>
        </pc:picChg>
        <pc:picChg chg="add">
          <ac:chgData name="Aalok Sharma Kafle" userId="1982edcb-636d-4c7c-a20b-3e5e0a316ac0" providerId="ADAL" clId="{8170E28A-733F-4503-B0FB-AE75BA3D682D}" dt="2023-03-10T23:59:15.799" v="4519" actId="26606"/>
          <ac:picMkLst>
            <pc:docMk/>
            <pc:sldMk cId="1893162883" sldId="296"/>
            <ac:picMk id="7" creationId="{9A0F0AC6-A89F-416B-9FA4-48E664065E73}"/>
          </ac:picMkLst>
        </pc:picChg>
        <pc:picChg chg="del">
          <ac:chgData name="Aalok Sharma Kafle" userId="1982edcb-636d-4c7c-a20b-3e5e0a316ac0" providerId="ADAL" clId="{8170E28A-733F-4503-B0FB-AE75BA3D682D}" dt="2023-03-10T23:59:02.130" v="4516"/>
          <ac:picMkLst>
            <pc:docMk/>
            <pc:sldMk cId="1893162883" sldId="296"/>
            <ac:picMk id="8" creationId="{D2DA77D5-12C4-446D-AC72-A514960A553E}"/>
          </ac:picMkLst>
        </pc:picChg>
        <pc:picChg chg="add">
          <ac:chgData name="Aalok Sharma Kafle" userId="1982edcb-636d-4c7c-a20b-3e5e0a316ac0" providerId="ADAL" clId="{8170E28A-733F-4503-B0FB-AE75BA3D682D}" dt="2023-03-10T23:59:15.799" v="4519" actId="26606"/>
          <ac:picMkLst>
            <pc:docMk/>
            <pc:sldMk cId="1893162883" sldId="296"/>
            <ac:picMk id="9" creationId="{C31AA009-40AD-4098-8AE7-680CA35C6EAA}"/>
          </ac:picMkLst>
        </pc:picChg>
        <pc:picChg chg="del">
          <ac:chgData name="Aalok Sharma Kafle" userId="1982edcb-636d-4c7c-a20b-3e5e0a316ac0" providerId="ADAL" clId="{8170E28A-733F-4503-B0FB-AE75BA3D682D}" dt="2023-03-10T23:59:02.130" v="4516"/>
          <ac:picMkLst>
            <pc:docMk/>
            <pc:sldMk cId="1893162883" sldId="296"/>
            <ac:picMk id="10" creationId="{19E04E4F-6B32-4651-ACE0-DACABF1FC254}"/>
          </ac:picMkLst>
        </pc:picChg>
        <pc:picChg chg="del">
          <ac:chgData name="Aalok Sharma Kafle" userId="1982edcb-636d-4c7c-a20b-3e5e0a316ac0" providerId="ADAL" clId="{8170E28A-733F-4503-B0FB-AE75BA3D682D}" dt="2023-03-10T23:59:02.130" v="4516"/>
          <ac:picMkLst>
            <pc:docMk/>
            <pc:sldMk cId="1893162883" sldId="296"/>
            <ac:picMk id="12" creationId="{13D4F2B0-7771-46FC-9763-240E8F55F14D}"/>
          </ac:picMkLst>
        </pc:picChg>
        <pc:picChg chg="add">
          <ac:chgData name="Aalok Sharma Kafle" userId="1982edcb-636d-4c7c-a20b-3e5e0a316ac0" providerId="ADAL" clId="{8170E28A-733F-4503-B0FB-AE75BA3D682D}" dt="2023-03-10T23:59:15.799" v="4519" actId="26606"/>
          <ac:picMkLst>
            <pc:docMk/>
            <pc:sldMk cId="1893162883" sldId="296"/>
            <ac:picMk id="13" creationId="{D2DA77D5-12C4-446D-AC72-A514960A553E}"/>
          </ac:picMkLst>
        </pc:picChg>
        <pc:picChg chg="del">
          <ac:chgData name="Aalok Sharma Kafle" userId="1982edcb-636d-4c7c-a20b-3e5e0a316ac0" providerId="ADAL" clId="{8170E28A-733F-4503-B0FB-AE75BA3D682D}" dt="2023-03-10T23:59:02.130" v="4516"/>
          <ac:picMkLst>
            <pc:docMk/>
            <pc:sldMk cId="1893162883" sldId="296"/>
            <ac:picMk id="14" creationId="{6164F387-6750-4AFF-8A10-65C64D31ECA3}"/>
          </ac:picMkLst>
        </pc:picChg>
        <pc:picChg chg="add">
          <ac:chgData name="Aalok Sharma Kafle" userId="1982edcb-636d-4c7c-a20b-3e5e0a316ac0" providerId="ADAL" clId="{8170E28A-733F-4503-B0FB-AE75BA3D682D}" dt="2023-03-10T23:59:15.799" v="4519" actId="26606"/>
          <ac:picMkLst>
            <pc:docMk/>
            <pc:sldMk cId="1893162883" sldId="296"/>
            <ac:picMk id="15" creationId="{19E04E4F-6B32-4651-ACE0-DACABF1FC254}"/>
          </ac:picMkLst>
        </pc:picChg>
        <pc:picChg chg="add">
          <ac:chgData name="Aalok Sharma Kafle" userId="1982edcb-636d-4c7c-a20b-3e5e0a316ac0" providerId="ADAL" clId="{8170E28A-733F-4503-B0FB-AE75BA3D682D}" dt="2023-03-10T23:59:15.799" v="4519" actId="26606"/>
          <ac:picMkLst>
            <pc:docMk/>
            <pc:sldMk cId="1893162883" sldId="296"/>
            <ac:picMk id="17" creationId="{13D4F2B0-7771-46FC-9763-240E8F55F14D}"/>
          </ac:picMkLst>
        </pc:picChg>
        <pc:picChg chg="add">
          <ac:chgData name="Aalok Sharma Kafle" userId="1982edcb-636d-4c7c-a20b-3e5e0a316ac0" providerId="ADAL" clId="{8170E28A-733F-4503-B0FB-AE75BA3D682D}" dt="2023-03-10T23:59:15.799" v="4519" actId="26606"/>
          <ac:picMkLst>
            <pc:docMk/>
            <pc:sldMk cId="1893162883" sldId="296"/>
            <ac:picMk id="19" creationId="{6164F387-6750-4AFF-8A10-65C64D31ECA3}"/>
          </ac:picMkLst>
        </pc:picChg>
      </pc:sldChg>
      <pc:sldChg chg="addSp delSp modSp add mod setBg setClrOvrMap delDesignElem">
        <pc:chgData name="Aalok Sharma Kafle" userId="1982edcb-636d-4c7c-a20b-3e5e0a316ac0" providerId="ADAL" clId="{8170E28A-733F-4503-B0FB-AE75BA3D682D}" dt="2023-03-11T00:04:50.471" v="4651" actId="26606"/>
        <pc:sldMkLst>
          <pc:docMk/>
          <pc:sldMk cId="3052284828" sldId="297"/>
        </pc:sldMkLst>
        <pc:spChg chg="mod">
          <ac:chgData name="Aalok Sharma Kafle" userId="1982edcb-636d-4c7c-a20b-3e5e0a316ac0" providerId="ADAL" clId="{8170E28A-733F-4503-B0FB-AE75BA3D682D}" dt="2023-03-11T00:04:42.667" v="4648" actId="20577"/>
          <ac:spMkLst>
            <pc:docMk/>
            <pc:sldMk cId="3052284828" sldId="297"/>
            <ac:spMk id="2" creationId="{BA579624-D8A9-EFA5-C5AB-C2D749192EA4}"/>
          </ac:spMkLst>
        </pc:spChg>
        <pc:spChg chg="add">
          <ac:chgData name="Aalok Sharma Kafle" userId="1982edcb-636d-4c7c-a20b-3e5e0a316ac0" providerId="ADAL" clId="{8170E28A-733F-4503-B0FB-AE75BA3D682D}" dt="2023-03-11T00:04:50.471" v="4651" actId="26606"/>
          <ac:spMkLst>
            <pc:docMk/>
            <pc:sldMk cId="3052284828" sldId="297"/>
            <ac:spMk id="6" creationId="{4E50CAEE-CAC0-4F18-9593-F09A3338C1A8}"/>
          </ac:spMkLst>
        </pc:spChg>
        <pc:spChg chg="del">
          <ac:chgData name="Aalok Sharma Kafle" userId="1982edcb-636d-4c7c-a20b-3e5e0a316ac0" providerId="ADAL" clId="{8170E28A-733F-4503-B0FB-AE75BA3D682D}" dt="2023-03-10T23:59:50.623" v="4521"/>
          <ac:spMkLst>
            <pc:docMk/>
            <pc:sldMk cId="3052284828" sldId="297"/>
            <ac:spMk id="11" creationId="{4E50CAEE-CAC0-4F18-9593-F09A3338C1A8}"/>
          </ac:spMkLst>
        </pc:spChg>
        <pc:picChg chg="add">
          <ac:chgData name="Aalok Sharma Kafle" userId="1982edcb-636d-4c7c-a20b-3e5e0a316ac0" providerId="ADAL" clId="{8170E28A-733F-4503-B0FB-AE75BA3D682D}" dt="2023-03-11T00:04:50.471" v="4651" actId="26606"/>
          <ac:picMkLst>
            <pc:docMk/>
            <pc:sldMk cId="3052284828" sldId="297"/>
            <ac:picMk id="4" creationId="{9A0F0AC6-A89F-416B-9FA4-48E664065E73}"/>
          </ac:picMkLst>
        </pc:picChg>
        <pc:picChg chg="add">
          <ac:chgData name="Aalok Sharma Kafle" userId="1982edcb-636d-4c7c-a20b-3e5e0a316ac0" providerId="ADAL" clId="{8170E28A-733F-4503-B0FB-AE75BA3D682D}" dt="2023-03-11T00:04:50.471" v="4651" actId="26606"/>
          <ac:picMkLst>
            <pc:docMk/>
            <pc:sldMk cId="3052284828" sldId="297"/>
            <ac:picMk id="5" creationId="{C31AA009-40AD-4098-8AE7-680CA35C6EAA}"/>
          </ac:picMkLst>
        </pc:picChg>
        <pc:picChg chg="del">
          <ac:chgData name="Aalok Sharma Kafle" userId="1982edcb-636d-4c7c-a20b-3e5e0a316ac0" providerId="ADAL" clId="{8170E28A-733F-4503-B0FB-AE75BA3D682D}" dt="2023-03-10T23:59:50.623" v="4521"/>
          <ac:picMkLst>
            <pc:docMk/>
            <pc:sldMk cId="3052284828" sldId="297"/>
            <ac:picMk id="7" creationId="{9A0F0AC6-A89F-416B-9FA4-48E664065E73}"/>
          </ac:picMkLst>
        </pc:picChg>
        <pc:picChg chg="add">
          <ac:chgData name="Aalok Sharma Kafle" userId="1982edcb-636d-4c7c-a20b-3e5e0a316ac0" providerId="ADAL" clId="{8170E28A-733F-4503-B0FB-AE75BA3D682D}" dt="2023-03-11T00:04:50.471" v="4651" actId="26606"/>
          <ac:picMkLst>
            <pc:docMk/>
            <pc:sldMk cId="3052284828" sldId="297"/>
            <ac:picMk id="8" creationId="{D2DA77D5-12C4-446D-AC72-A514960A553E}"/>
          </ac:picMkLst>
        </pc:picChg>
        <pc:picChg chg="del">
          <ac:chgData name="Aalok Sharma Kafle" userId="1982edcb-636d-4c7c-a20b-3e5e0a316ac0" providerId="ADAL" clId="{8170E28A-733F-4503-B0FB-AE75BA3D682D}" dt="2023-03-10T23:59:50.623" v="4521"/>
          <ac:picMkLst>
            <pc:docMk/>
            <pc:sldMk cId="3052284828" sldId="297"/>
            <ac:picMk id="9" creationId="{C31AA009-40AD-4098-8AE7-680CA35C6EAA}"/>
          </ac:picMkLst>
        </pc:picChg>
        <pc:picChg chg="add">
          <ac:chgData name="Aalok Sharma Kafle" userId="1982edcb-636d-4c7c-a20b-3e5e0a316ac0" providerId="ADAL" clId="{8170E28A-733F-4503-B0FB-AE75BA3D682D}" dt="2023-03-11T00:04:50.471" v="4651" actId="26606"/>
          <ac:picMkLst>
            <pc:docMk/>
            <pc:sldMk cId="3052284828" sldId="297"/>
            <ac:picMk id="10" creationId="{19E04E4F-6B32-4651-ACE0-DACABF1FC254}"/>
          </ac:picMkLst>
        </pc:picChg>
        <pc:picChg chg="add">
          <ac:chgData name="Aalok Sharma Kafle" userId="1982edcb-636d-4c7c-a20b-3e5e0a316ac0" providerId="ADAL" clId="{8170E28A-733F-4503-B0FB-AE75BA3D682D}" dt="2023-03-11T00:04:50.471" v="4651" actId="26606"/>
          <ac:picMkLst>
            <pc:docMk/>
            <pc:sldMk cId="3052284828" sldId="297"/>
            <ac:picMk id="12" creationId="{13D4F2B0-7771-46FC-9763-240E8F55F14D}"/>
          </ac:picMkLst>
        </pc:picChg>
        <pc:picChg chg="del">
          <ac:chgData name="Aalok Sharma Kafle" userId="1982edcb-636d-4c7c-a20b-3e5e0a316ac0" providerId="ADAL" clId="{8170E28A-733F-4503-B0FB-AE75BA3D682D}" dt="2023-03-10T23:59:50.623" v="4521"/>
          <ac:picMkLst>
            <pc:docMk/>
            <pc:sldMk cId="3052284828" sldId="297"/>
            <ac:picMk id="13" creationId="{D2DA77D5-12C4-446D-AC72-A514960A553E}"/>
          </ac:picMkLst>
        </pc:picChg>
        <pc:picChg chg="add">
          <ac:chgData name="Aalok Sharma Kafle" userId="1982edcb-636d-4c7c-a20b-3e5e0a316ac0" providerId="ADAL" clId="{8170E28A-733F-4503-B0FB-AE75BA3D682D}" dt="2023-03-11T00:04:50.471" v="4651" actId="26606"/>
          <ac:picMkLst>
            <pc:docMk/>
            <pc:sldMk cId="3052284828" sldId="297"/>
            <ac:picMk id="14" creationId="{6164F387-6750-4AFF-8A10-65C64D31ECA3}"/>
          </ac:picMkLst>
        </pc:picChg>
        <pc:picChg chg="del">
          <ac:chgData name="Aalok Sharma Kafle" userId="1982edcb-636d-4c7c-a20b-3e5e0a316ac0" providerId="ADAL" clId="{8170E28A-733F-4503-B0FB-AE75BA3D682D}" dt="2023-03-10T23:59:50.623" v="4521"/>
          <ac:picMkLst>
            <pc:docMk/>
            <pc:sldMk cId="3052284828" sldId="297"/>
            <ac:picMk id="15" creationId="{19E04E4F-6B32-4651-ACE0-DACABF1FC254}"/>
          </ac:picMkLst>
        </pc:picChg>
        <pc:picChg chg="del">
          <ac:chgData name="Aalok Sharma Kafle" userId="1982edcb-636d-4c7c-a20b-3e5e0a316ac0" providerId="ADAL" clId="{8170E28A-733F-4503-B0FB-AE75BA3D682D}" dt="2023-03-10T23:59:50.623" v="4521"/>
          <ac:picMkLst>
            <pc:docMk/>
            <pc:sldMk cId="3052284828" sldId="297"/>
            <ac:picMk id="17" creationId="{13D4F2B0-7771-46FC-9763-240E8F55F14D}"/>
          </ac:picMkLst>
        </pc:picChg>
        <pc:picChg chg="del">
          <ac:chgData name="Aalok Sharma Kafle" userId="1982edcb-636d-4c7c-a20b-3e5e0a316ac0" providerId="ADAL" clId="{8170E28A-733F-4503-B0FB-AE75BA3D682D}" dt="2023-03-10T23:59:50.623" v="4521"/>
          <ac:picMkLst>
            <pc:docMk/>
            <pc:sldMk cId="3052284828" sldId="297"/>
            <ac:picMk id="19" creationId="{6164F387-6750-4AFF-8A10-65C64D31ECA3}"/>
          </ac:picMkLst>
        </pc:picChg>
      </pc:sldChg>
      <pc:sldChg chg="modSp add mod">
        <pc:chgData name="Aalok Sharma Kafle" userId="1982edcb-636d-4c7c-a20b-3e5e0a316ac0" providerId="ADAL" clId="{8170E28A-733F-4503-B0FB-AE75BA3D682D}" dt="2023-03-11T00:00:17.878" v="4546" actId="20577"/>
        <pc:sldMkLst>
          <pc:docMk/>
          <pc:sldMk cId="643049437" sldId="298"/>
        </pc:sldMkLst>
        <pc:spChg chg="mod">
          <ac:chgData name="Aalok Sharma Kafle" userId="1982edcb-636d-4c7c-a20b-3e5e0a316ac0" providerId="ADAL" clId="{8170E28A-733F-4503-B0FB-AE75BA3D682D}" dt="2023-03-11T00:00:17.878" v="4546" actId="20577"/>
          <ac:spMkLst>
            <pc:docMk/>
            <pc:sldMk cId="643049437" sldId="298"/>
            <ac:spMk id="2" creationId="{01210602-11AD-F6E3-9784-D2645DAD4D3A}"/>
          </ac:spMkLst>
        </pc:spChg>
      </pc:sldChg>
      <pc:sldChg chg="modSp add mod">
        <pc:chgData name="Aalok Sharma Kafle" userId="1982edcb-636d-4c7c-a20b-3e5e0a316ac0" providerId="ADAL" clId="{8170E28A-733F-4503-B0FB-AE75BA3D682D}" dt="2023-03-11T00:00:30.257" v="4574" actId="20577"/>
        <pc:sldMkLst>
          <pc:docMk/>
          <pc:sldMk cId="3076632606" sldId="299"/>
        </pc:sldMkLst>
        <pc:spChg chg="mod">
          <ac:chgData name="Aalok Sharma Kafle" userId="1982edcb-636d-4c7c-a20b-3e5e0a316ac0" providerId="ADAL" clId="{8170E28A-733F-4503-B0FB-AE75BA3D682D}" dt="2023-03-11T00:00:30.257" v="4574" actId="20577"/>
          <ac:spMkLst>
            <pc:docMk/>
            <pc:sldMk cId="3076632606" sldId="299"/>
            <ac:spMk id="2" creationId="{01210602-11AD-F6E3-9784-D2645DAD4D3A}"/>
          </ac:spMkLst>
        </pc:spChg>
      </pc:sldChg>
      <pc:sldChg chg="new del">
        <pc:chgData name="Aalok Sharma Kafle" userId="1982edcb-636d-4c7c-a20b-3e5e0a316ac0" providerId="ADAL" clId="{8170E28A-733F-4503-B0FB-AE75BA3D682D}" dt="2023-03-11T00:01:00.608" v="4594" actId="47"/>
        <pc:sldMkLst>
          <pc:docMk/>
          <pc:sldMk cId="3807398909" sldId="300"/>
        </pc:sldMkLst>
      </pc:sldChg>
      <pc:sldChg chg="addSp delSp modSp add mod">
        <pc:chgData name="Aalok Sharma Kafle" userId="1982edcb-636d-4c7c-a20b-3e5e0a316ac0" providerId="ADAL" clId="{8170E28A-733F-4503-B0FB-AE75BA3D682D}" dt="2023-03-11T00:01:14.052" v="4598" actId="478"/>
        <pc:sldMkLst>
          <pc:docMk/>
          <pc:sldMk cId="4051391928" sldId="300"/>
        </pc:sldMkLst>
        <pc:spChg chg="add mod">
          <ac:chgData name="Aalok Sharma Kafle" userId="1982edcb-636d-4c7c-a20b-3e5e0a316ac0" providerId="ADAL" clId="{8170E28A-733F-4503-B0FB-AE75BA3D682D}" dt="2023-03-11T00:01:13.347" v="4597" actId="478"/>
          <ac:spMkLst>
            <pc:docMk/>
            <pc:sldMk cId="4051391928" sldId="300"/>
            <ac:spMk id="6" creationId="{B84B6B34-4E40-50FD-DA1C-F56ECD75345D}"/>
          </ac:spMkLst>
        </pc:spChg>
        <pc:spChg chg="add mod">
          <ac:chgData name="Aalok Sharma Kafle" userId="1982edcb-636d-4c7c-a20b-3e5e0a316ac0" providerId="ADAL" clId="{8170E28A-733F-4503-B0FB-AE75BA3D682D}" dt="2023-03-11T00:01:14.052" v="4598" actId="478"/>
          <ac:spMkLst>
            <pc:docMk/>
            <pc:sldMk cId="4051391928" sldId="300"/>
            <ac:spMk id="8" creationId="{DDCF20D2-9CA0-6321-3BC3-3440906DF84B}"/>
          </ac:spMkLst>
        </pc:spChg>
        <pc:spChg chg="del">
          <ac:chgData name="Aalok Sharma Kafle" userId="1982edcb-636d-4c7c-a20b-3e5e0a316ac0" providerId="ADAL" clId="{8170E28A-733F-4503-B0FB-AE75BA3D682D}" dt="2023-03-11T00:01:11.145" v="4596" actId="478"/>
          <ac:spMkLst>
            <pc:docMk/>
            <pc:sldMk cId="4051391928" sldId="300"/>
            <ac:spMk id="17" creationId="{FC368977-C71D-C1C7-A80E-F2C0AFBC411E}"/>
          </ac:spMkLst>
        </pc:spChg>
        <pc:picChg chg="del">
          <ac:chgData name="Aalok Sharma Kafle" userId="1982edcb-636d-4c7c-a20b-3e5e0a316ac0" providerId="ADAL" clId="{8170E28A-733F-4503-B0FB-AE75BA3D682D}" dt="2023-03-11T00:01:13.347" v="4597" actId="478"/>
          <ac:picMkLst>
            <pc:docMk/>
            <pc:sldMk cId="4051391928" sldId="300"/>
            <ac:picMk id="13" creationId="{B96129FE-BAE9-DC23-305D-3D331A11E04C}"/>
          </ac:picMkLst>
        </pc:picChg>
        <pc:picChg chg="del">
          <ac:chgData name="Aalok Sharma Kafle" userId="1982edcb-636d-4c7c-a20b-3e5e0a316ac0" providerId="ADAL" clId="{8170E28A-733F-4503-B0FB-AE75BA3D682D}" dt="2023-03-11T00:01:14.052" v="4598" actId="478"/>
          <ac:picMkLst>
            <pc:docMk/>
            <pc:sldMk cId="4051391928" sldId="300"/>
            <ac:picMk id="15" creationId="{00DB1136-5FB6-A242-CDB5-A5C51D1D3B77}"/>
          </ac:picMkLst>
        </pc:picChg>
      </pc:sldChg>
      <pc:sldChg chg="add">
        <pc:chgData name="Aalok Sharma Kafle" userId="1982edcb-636d-4c7c-a20b-3e5e0a316ac0" providerId="ADAL" clId="{8170E28A-733F-4503-B0FB-AE75BA3D682D}" dt="2023-03-11T00:01:22.111" v="4599"/>
        <pc:sldMkLst>
          <pc:docMk/>
          <pc:sldMk cId="3116781508" sldId="301"/>
        </pc:sldMkLst>
      </pc:sldChg>
      <pc:sldChg chg="addSp delSp modSp add mod setBg delDesignElem modNotesTx">
        <pc:chgData name="Aalok Sharma Kafle" userId="1982edcb-636d-4c7c-a20b-3e5e0a316ac0" providerId="ADAL" clId="{8170E28A-733F-4503-B0FB-AE75BA3D682D}" dt="2023-03-11T00:06:01.359" v="4659"/>
        <pc:sldMkLst>
          <pc:docMk/>
          <pc:sldMk cId="151123363" sldId="302"/>
        </pc:sldMkLst>
        <pc:spChg chg="mod">
          <ac:chgData name="Aalok Sharma Kafle" userId="1982edcb-636d-4c7c-a20b-3e5e0a316ac0" providerId="ADAL" clId="{8170E28A-733F-4503-B0FB-AE75BA3D682D}" dt="2023-03-11T00:01:48.508" v="4611" actId="20577"/>
          <ac:spMkLst>
            <pc:docMk/>
            <pc:sldMk cId="151123363" sldId="302"/>
            <ac:spMk id="7" creationId="{D543DB9B-6255-973D-41AC-8D62C3705334}"/>
          </ac:spMkLst>
        </pc:spChg>
        <pc:spChg chg="mod">
          <ac:chgData name="Aalok Sharma Kafle" userId="1982edcb-636d-4c7c-a20b-3e5e0a316ac0" providerId="ADAL" clId="{8170E28A-733F-4503-B0FB-AE75BA3D682D}" dt="2023-03-11T00:01:35.306" v="4602" actId="20577"/>
          <ac:spMkLst>
            <pc:docMk/>
            <pc:sldMk cId="151123363" sldId="302"/>
            <ac:spMk id="8" creationId="{96F09C6F-59CB-70E1-E0DE-A11EE7EAF477}"/>
          </ac:spMkLst>
        </pc:spChg>
        <pc:spChg chg="del mod">
          <ac:chgData name="Aalok Sharma Kafle" userId="1982edcb-636d-4c7c-a20b-3e5e0a316ac0" providerId="ADAL" clId="{8170E28A-733F-4503-B0FB-AE75BA3D682D}" dt="2023-03-11T00:01:40.403" v="4607" actId="478"/>
          <ac:spMkLst>
            <pc:docMk/>
            <pc:sldMk cId="151123363" sldId="302"/>
            <ac:spMk id="14" creationId="{D981F365-FCF3-4112-5EF2-5DA6E9264264}"/>
          </ac:spMkLst>
        </pc:spChg>
        <pc:spChg chg="del">
          <ac:chgData name="Aalok Sharma Kafle" userId="1982edcb-636d-4c7c-a20b-3e5e0a316ac0" providerId="ADAL" clId="{8170E28A-733F-4503-B0FB-AE75BA3D682D}" dt="2023-03-11T00:01:42.083" v="4609" actId="478"/>
          <ac:spMkLst>
            <pc:docMk/>
            <pc:sldMk cId="151123363" sldId="302"/>
            <ac:spMk id="16" creationId="{75EA65EC-D1B7-C600-E673-CC69D5C08399}"/>
          </ac:spMkLst>
        </pc:spChg>
        <pc:spChg chg="del">
          <ac:chgData name="Aalok Sharma Kafle" userId="1982edcb-636d-4c7c-a20b-3e5e0a316ac0" providerId="ADAL" clId="{8170E28A-733F-4503-B0FB-AE75BA3D682D}" dt="2023-03-11T00:01:43.507" v="4610" actId="478"/>
          <ac:spMkLst>
            <pc:docMk/>
            <pc:sldMk cId="151123363" sldId="302"/>
            <ac:spMk id="18" creationId="{5265AC2E-1648-66C3-DFA7-DAD9C164A168}"/>
          </ac:spMkLst>
        </pc:spChg>
        <pc:spChg chg="del">
          <ac:chgData name="Aalok Sharma Kafle" userId="1982edcb-636d-4c7c-a20b-3e5e0a316ac0" providerId="ADAL" clId="{8170E28A-733F-4503-B0FB-AE75BA3D682D}" dt="2023-03-11T00:01:30.943" v="4601"/>
          <ac:spMkLst>
            <pc:docMk/>
            <pc:sldMk cId="151123363" sldId="302"/>
            <ac:spMk id="19" creationId="{48FE65CB-EFD8-497D-A30A-093E20EACB05}"/>
          </ac:spMkLst>
        </pc:spChg>
        <pc:picChg chg="add mod">
          <ac:chgData name="Aalok Sharma Kafle" userId="1982edcb-636d-4c7c-a20b-3e5e0a316ac0" providerId="ADAL" clId="{8170E28A-733F-4503-B0FB-AE75BA3D682D}" dt="2023-03-11T00:06:01.359" v="4659"/>
          <ac:picMkLst>
            <pc:docMk/>
            <pc:sldMk cId="151123363" sldId="302"/>
            <ac:picMk id="2" creationId="{D24DD07E-29FB-641B-3A30-A80D4FA47CEC}"/>
          </ac:picMkLst>
        </pc:picChg>
        <pc:picChg chg="del">
          <ac:chgData name="Aalok Sharma Kafle" userId="1982edcb-636d-4c7c-a20b-3e5e0a316ac0" providerId="ADAL" clId="{8170E28A-733F-4503-B0FB-AE75BA3D682D}" dt="2023-03-11T00:01:36.292" v="4603" actId="478"/>
          <ac:picMkLst>
            <pc:docMk/>
            <pc:sldMk cId="151123363" sldId="302"/>
            <ac:picMk id="10" creationId="{89DFBC55-B4C1-9CC2-A23C-4C29B328F837}"/>
          </ac:picMkLst>
        </pc:picChg>
        <pc:picChg chg="del">
          <ac:chgData name="Aalok Sharma Kafle" userId="1982edcb-636d-4c7c-a20b-3e5e0a316ac0" providerId="ADAL" clId="{8170E28A-733F-4503-B0FB-AE75BA3D682D}" dt="2023-03-11T00:01:37.925" v="4604" actId="478"/>
          <ac:picMkLst>
            <pc:docMk/>
            <pc:sldMk cId="151123363" sldId="302"/>
            <ac:picMk id="12" creationId="{1E1FB7B5-47FD-45FF-67CA-5FE8840A13E5}"/>
          </ac:picMkLst>
        </pc:picChg>
        <pc:picChg chg="del">
          <ac:chgData name="Aalok Sharma Kafle" userId="1982edcb-636d-4c7c-a20b-3e5e0a316ac0" providerId="ADAL" clId="{8170E28A-733F-4503-B0FB-AE75BA3D682D}" dt="2023-03-11T00:01:38.324" v="4605" actId="478"/>
          <ac:picMkLst>
            <pc:docMk/>
            <pc:sldMk cId="151123363" sldId="302"/>
            <ac:picMk id="13" creationId="{73C65977-1591-E08D-5C2D-4004764CEAA8}"/>
          </ac:picMkLst>
        </pc:picChg>
        <pc:picChg chg="del">
          <ac:chgData name="Aalok Sharma Kafle" userId="1982edcb-636d-4c7c-a20b-3e5e0a316ac0" providerId="ADAL" clId="{8170E28A-733F-4503-B0FB-AE75BA3D682D}" dt="2023-03-11T00:01:30.943" v="4601"/>
          <ac:picMkLst>
            <pc:docMk/>
            <pc:sldMk cId="151123363" sldId="302"/>
            <ac:picMk id="20" creationId="{00E374F5-52B2-4260-8B1C-54237931F069}"/>
          </ac:picMkLst>
        </pc:picChg>
        <pc:cxnChg chg="del mod">
          <ac:chgData name="Aalok Sharma Kafle" userId="1982edcb-636d-4c7c-a20b-3e5e0a316ac0" providerId="ADAL" clId="{8170E28A-733F-4503-B0FB-AE75BA3D682D}" dt="2023-03-11T00:01:41.412" v="4608" actId="478"/>
          <ac:cxnSpMkLst>
            <pc:docMk/>
            <pc:sldMk cId="151123363" sldId="302"/>
            <ac:cxnSpMk id="22" creationId="{BA687015-8C4E-8513-1AA8-98C1AE170AC5}"/>
          </ac:cxnSpMkLst>
        </pc:cxnChg>
      </pc:sldChg>
      <pc:sldChg chg="addSp delSp modSp add modNotesTx">
        <pc:chgData name="Aalok Sharma Kafle" userId="1982edcb-636d-4c7c-a20b-3e5e0a316ac0" providerId="ADAL" clId="{8170E28A-733F-4503-B0FB-AE75BA3D682D}" dt="2023-03-11T00:05:58.039" v="4658" actId="21"/>
        <pc:sldMkLst>
          <pc:docMk/>
          <pc:sldMk cId="3120498410" sldId="303"/>
        </pc:sldMkLst>
        <pc:picChg chg="add del mod">
          <ac:chgData name="Aalok Sharma Kafle" userId="1982edcb-636d-4c7c-a20b-3e5e0a316ac0" providerId="ADAL" clId="{8170E28A-733F-4503-B0FB-AE75BA3D682D}" dt="2023-03-11T00:05:58.039" v="4658" actId="21"/>
          <ac:picMkLst>
            <pc:docMk/>
            <pc:sldMk cId="3120498410" sldId="303"/>
            <ac:picMk id="9218" creationId="{D43DC421-314D-E815-5348-52ACE2189A4C}"/>
          </ac:picMkLst>
        </pc:picChg>
      </pc:sldChg>
      <pc:sldChg chg="modSp new mod">
        <pc:chgData name="Aalok Sharma Kafle" userId="1982edcb-636d-4c7c-a20b-3e5e0a316ac0" providerId="ADAL" clId="{8170E28A-733F-4503-B0FB-AE75BA3D682D}" dt="2023-03-11T00:02:13.138" v="4627" actId="20577"/>
        <pc:sldMkLst>
          <pc:docMk/>
          <pc:sldMk cId="1585587360" sldId="304"/>
        </pc:sldMkLst>
        <pc:spChg chg="mod">
          <ac:chgData name="Aalok Sharma Kafle" userId="1982edcb-636d-4c7c-a20b-3e5e0a316ac0" providerId="ADAL" clId="{8170E28A-733F-4503-B0FB-AE75BA3D682D}" dt="2023-03-11T00:02:13.138" v="4627" actId="20577"/>
          <ac:spMkLst>
            <pc:docMk/>
            <pc:sldMk cId="1585587360" sldId="304"/>
            <ac:spMk id="2" creationId="{9556C0B8-8555-5AB3-CCC8-CF76B44B867C}"/>
          </ac:spMkLst>
        </pc:spChg>
      </pc:sldChg>
      <pc:sldMasterChg chg="modSldLayout">
        <pc:chgData name="Aalok Sharma Kafle" userId="1982edcb-636d-4c7c-a20b-3e5e0a316ac0" providerId="ADAL" clId="{8170E28A-733F-4503-B0FB-AE75BA3D682D}" dt="2023-03-10T08:32:23.834" v="599"/>
        <pc:sldMasterMkLst>
          <pc:docMk/>
          <pc:sldMasterMk cId="72092295" sldId="2147483722"/>
        </pc:sldMasterMkLst>
        <pc:sldLayoutChg chg="delSp">
          <pc:chgData name="Aalok Sharma Kafle" userId="1982edcb-636d-4c7c-a20b-3e5e0a316ac0" providerId="ADAL" clId="{8170E28A-733F-4503-B0FB-AE75BA3D682D}" dt="2023-03-10T08:32:23.834" v="599"/>
          <pc:sldLayoutMkLst>
            <pc:docMk/>
            <pc:sldMasterMk cId="72092295" sldId="2147483722"/>
            <pc:sldLayoutMk cId="483151176" sldId="2147483740"/>
          </pc:sldLayoutMkLst>
          <pc:cxnChg chg="del">
            <ac:chgData name="Aalok Sharma Kafle" userId="1982edcb-636d-4c7c-a20b-3e5e0a316ac0" providerId="ADAL" clId="{8170E28A-733F-4503-B0FB-AE75BA3D682D}" dt="2023-03-10T08:32:23.834" v="599"/>
            <ac:cxnSpMkLst>
              <pc:docMk/>
              <pc:sldMasterMk cId="72092295" sldId="2147483722"/>
              <pc:sldLayoutMk cId="483151176" sldId="2147483740"/>
              <ac:cxnSpMk id="33" creationId="{00000000-0000-0000-0000-000000000000}"/>
            </ac:cxnSpMkLst>
          </pc:cxnChg>
        </pc:sldLayoutChg>
        <pc:sldLayoutChg chg="delSp">
          <pc:chgData name="Aalok Sharma Kafle" userId="1982edcb-636d-4c7c-a20b-3e5e0a316ac0" providerId="ADAL" clId="{8170E28A-733F-4503-B0FB-AE75BA3D682D}" dt="2023-03-10T08:32:23.834" v="599"/>
          <pc:sldLayoutMkLst>
            <pc:docMk/>
            <pc:sldMasterMk cId="72092295" sldId="2147483722"/>
            <pc:sldLayoutMk cId="3519517773" sldId="2147483741"/>
          </pc:sldLayoutMkLst>
          <pc:cxnChg chg="del">
            <ac:chgData name="Aalok Sharma Kafle" userId="1982edcb-636d-4c7c-a20b-3e5e0a316ac0" providerId="ADAL" clId="{8170E28A-733F-4503-B0FB-AE75BA3D682D}" dt="2023-03-10T08:32:23.834" v="599"/>
            <ac:cxnSpMkLst>
              <pc:docMk/>
              <pc:sldMasterMk cId="72092295" sldId="2147483722"/>
              <pc:sldLayoutMk cId="3519517773" sldId="2147483741"/>
              <ac:cxnSpMk id="29" creationId="{00000000-0000-0000-0000-000000000000}"/>
            </ac:cxnSpMkLst>
          </pc:cxnChg>
        </pc:sldLayoutChg>
      </pc:sldMasterChg>
    </pc:docChg>
  </pc:docChgLst>
  <pc:docChgLst>
    <pc:chgData name="Aalok Sharma Kafle" userId="S::akafle1@lamar.edu::1982edcb-636d-4c7c-a20b-3e5e0a316ac0" providerId="AD" clId="Web-{11211D8C-B823-4D72-AA30-AE14895BDCAD}"/>
    <pc:docChg chg="modSld">
      <pc:chgData name="Aalok Sharma Kafle" userId="S::akafle1@lamar.edu::1982edcb-636d-4c7c-a20b-3e5e0a316ac0" providerId="AD" clId="Web-{11211D8C-B823-4D72-AA30-AE14895BDCAD}" dt="2023-03-11T01:26:09.675" v="101" actId="14100"/>
      <pc:docMkLst>
        <pc:docMk/>
      </pc:docMkLst>
      <pc:sldChg chg="modSp">
        <pc:chgData name="Aalok Sharma Kafle" userId="S::akafle1@lamar.edu::1982edcb-636d-4c7c-a20b-3e5e0a316ac0" providerId="AD" clId="Web-{11211D8C-B823-4D72-AA30-AE14895BDCAD}" dt="2023-03-11T01:24:34.610" v="8" actId="1076"/>
        <pc:sldMkLst>
          <pc:docMk/>
          <pc:sldMk cId="3120498410" sldId="303"/>
        </pc:sldMkLst>
        <pc:picChg chg="mod">
          <ac:chgData name="Aalok Sharma Kafle" userId="S::akafle1@lamar.edu::1982edcb-636d-4c7c-a20b-3e5e0a316ac0" providerId="AD" clId="Web-{11211D8C-B823-4D72-AA30-AE14895BDCAD}" dt="2023-03-11T01:24:34.610" v="8" actId="1076"/>
          <ac:picMkLst>
            <pc:docMk/>
            <pc:sldMk cId="3120498410" sldId="303"/>
            <ac:picMk id="5" creationId="{1957855F-42DD-33BC-8B3C-AD9F679FABD7}"/>
          </ac:picMkLst>
        </pc:picChg>
      </pc:sldChg>
      <pc:sldChg chg="modSp">
        <pc:chgData name="Aalok Sharma Kafle" userId="S::akafle1@lamar.edu::1982edcb-636d-4c7c-a20b-3e5e0a316ac0" providerId="AD" clId="Web-{11211D8C-B823-4D72-AA30-AE14895BDCAD}" dt="2023-03-11T01:26:09.675" v="101" actId="14100"/>
        <pc:sldMkLst>
          <pc:docMk/>
          <pc:sldMk cId="1585587360" sldId="304"/>
        </pc:sldMkLst>
        <pc:spChg chg="mod">
          <ac:chgData name="Aalok Sharma Kafle" userId="S::akafle1@lamar.edu::1982edcb-636d-4c7c-a20b-3e5e0a316ac0" providerId="AD" clId="Web-{11211D8C-B823-4D72-AA30-AE14895BDCAD}" dt="2023-03-11T01:26:09.675" v="101" actId="14100"/>
          <ac:spMkLst>
            <pc:docMk/>
            <pc:sldMk cId="1585587360" sldId="304"/>
            <ac:spMk id="2" creationId="{9556C0B8-8555-5AB3-CCC8-CF76B44B867C}"/>
          </ac:spMkLst>
        </pc:spChg>
        <pc:spChg chg="mod">
          <ac:chgData name="Aalok Sharma Kafle" userId="S::akafle1@lamar.edu::1982edcb-636d-4c7c-a20b-3e5e0a316ac0" providerId="AD" clId="Web-{11211D8C-B823-4D72-AA30-AE14895BDCAD}" dt="2023-03-11T01:26:00.878" v="100" actId="20577"/>
          <ac:spMkLst>
            <pc:docMk/>
            <pc:sldMk cId="1585587360" sldId="304"/>
            <ac:spMk id="3" creationId="{BDFFA288-3DB4-9FBC-3A4F-63E691514C1D}"/>
          </ac:spMkLst>
        </pc:spChg>
      </pc:sldChg>
    </pc:docChg>
  </pc:docChgLst>
  <pc:docChgLst>
    <pc:chgData name="Aalok Sharma Kafle" userId="S::akafle1@lamar.edu::1982edcb-636d-4c7c-a20b-3e5e0a316ac0" providerId="AD" clId="Web-{1EBA05E0-4627-441E-960A-68CD32F32B63}"/>
    <pc:docChg chg="delSld">
      <pc:chgData name="Aalok Sharma Kafle" userId="S::akafle1@lamar.edu::1982edcb-636d-4c7c-a20b-3e5e0a316ac0" providerId="AD" clId="Web-{1EBA05E0-4627-441E-960A-68CD32F32B63}" dt="2023-03-11T00:38:47.065" v="0"/>
      <pc:docMkLst>
        <pc:docMk/>
      </pc:docMkLst>
      <pc:sldChg chg="del">
        <pc:chgData name="Aalok Sharma Kafle" userId="S::akafle1@lamar.edu::1982edcb-636d-4c7c-a20b-3e5e0a316ac0" providerId="AD" clId="Web-{1EBA05E0-4627-441E-960A-68CD32F32B63}" dt="2023-03-11T00:38:47.065" v="0"/>
        <pc:sldMkLst>
          <pc:docMk/>
          <pc:sldMk cId="4025742471" sldId="291"/>
        </pc:sldMkLst>
      </pc:sldChg>
    </pc:docChg>
  </pc:docChgLst>
  <pc:docChgLst>
    <pc:chgData name="Deseyi D John" userId="S::djohn2@lamar.edu::bcac761c-9b32-4e6d-90da-23228bff7cf4" providerId="AD" clId="Web-{E63B8EB3-26D5-4B32-B5A8-CBCABF244E44}"/>
    <pc:docChg chg="modSld">
      <pc:chgData name="Deseyi D John" userId="S::djohn2@lamar.edu::bcac761c-9b32-4e6d-90da-23228bff7cf4" providerId="AD" clId="Web-{E63B8EB3-26D5-4B32-B5A8-CBCABF244E44}" dt="2023-03-11T01:44:16.647" v="703"/>
      <pc:docMkLst>
        <pc:docMk/>
      </pc:docMkLst>
      <pc:sldChg chg="addSp delSp modSp">
        <pc:chgData name="Deseyi D John" userId="S::djohn2@lamar.edu::bcac761c-9b32-4e6d-90da-23228bff7cf4" providerId="AD" clId="Web-{E63B8EB3-26D5-4B32-B5A8-CBCABF244E44}" dt="2023-03-11T01:37:08.226" v="587" actId="20577"/>
        <pc:sldMkLst>
          <pc:docMk/>
          <pc:sldMk cId="1131938341" sldId="286"/>
        </pc:sldMkLst>
        <pc:spChg chg="del mod">
          <ac:chgData name="Deseyi D John" userId="S::djohn2@lamar.edu::bcac761c-9b32-4e6d-90da-23228bff7cf4" providerId="AD" clId="Web-{E63B8EB3-26D5-4B32-B5A8-CBCABF244E44}" dt="2023-03-11T01:35:00.534" v="541"/>
          <ac:spMkLst>
            <pc:docMk/>
            <pc:sldMk cId="1131938341" sldId="286"/>
            <ac:spMk id="3" creationId="{D9018672-230A-2535-2F3E-43C884043102}"/>
          </ac:spMkLst>
        </pc:spChg>
        <pc:spChg chg="add mod">
          <ac:chgData name="Deseyi D John" userId="S::djohn2@lamar.edu::bcac761c-9b32-4e6d-90da-23228bff7cf4" providerId="AD" clId="Web-{E63B8EB3-26D5-4B32-B5A8-CBCABF244E44}" dt="2023-03-11T01:34:00.267" v="540" actId="1076"/>
          <ac:spMkLst>
            <pc:docMk/>
            <pc:sldMk cId="1131938341" sldId="286"/>
            <ac:spMk id="4" creationId="{CC804E43-04A2-91F0-E970-0A4E1B18866F}"/>
          </ac:spMkLst>
        </pc:spChg>
        <pc:spChg chg="add mod">
          <ac:chgData name="Deseyi D John" userId="S::djohn2@lamar.edu::bcac761c-9b32-4e6d-90da-23228bff7cf4" providerId="AD" clId="Web-{E63B8EB3-26D5-4B32-B5A8-CBCABF244E44}" dt="2023-03-11T01:36:17.037" v="565" actId="1076"/>
          <ac:spMkLst>
            <pc:docMk/>
            <pc:sldMk cId="1131938341" sldId="286"/>
            <ac:spMk id="6" creationId="{D426EEFA-4812-A1E7-4231-1E55F728811A}"/>
          </ac:spMkLst>
        </pc:spChg>
        <pc:spChg chg="add mod">
          <ac:chgData name="Deseyi D John" userId="S::djohn2@lamar.edu::bcac761c-9b32-4e6d-90da-23228bff7cf4" providerId="AD" clId="Web-{E63B8EB3-26D5-4B32-B5A8-CBCABF244E44}" dt="2023-03-11T01:37:08.226" v="587" actId="20577"/>
          <ac:spMkLst>
            <pc:docMk/>
            <pc:sldMk cId="1131938341" sldId="286"/>
            <ac:spMk id="8" creationId="{91C2CAC1-575D-D4B8-EC55-B696EC53D242}"/>
          </ac:spMkLst>
        </pc:spChg>
      </pc:sldChg>
      <pc:sldChg chg="modSp">
        <pc:chgData name="Deseyi D John" userId="S::djohn2@lamar.edu::bcac761c-9b32-4e6d-90da-23228bff7cf4" providerId="AD" clId="Web-{E63B8EB3-26D5-4B32-B5A8-CBCABF244E44}" dt="2023-03-11T00:47:11.795" v="150"/>
        <pc:sldMkLst>
          <pc:docMk/>
          <pc:sldMk cId="1398732862" sldId="289"/>
        </pc:sldMkLst>
        <pc:graphicFrameChg chg="mod modGraphic">
          <ac:chgData name="Deseyi D John" userId="S::djohn2@lamar.edu::bcac761c-9b32-4e6d-90da-23228bff7cf4" providerId="AD" clId="Web-{E63B8EB3-26D5-4B32-B5A8-CBCABF244E44}" dt="2023-03-11T00:47:11.795" v="150"/>
          <ac:graphicFrameMkLst>
            <pc:docMk/>
            <pc:sldMk cId="1398732862" sldId="289"/>
            <ac:graphicFrameMk id="4" creationId="{AEEFE6ED-B0CE-C6DD-7109-3944F662908A}"/>
          </ac:graphicFrameMkLst>
        </pc:graphicFrameChg>
      </pc:sldChg>
      <pc:sldChg chg="addSp delSp modSp">
        <pc:chgData name="Deseyi D John" userId="S::djohn2@lamar.edu::bcac761c-9b32-4e6d-90da-23228bff7cf4" providerId="AD" clId="Web-{E63B8EB3-26D5-4B32-B5A8-CBCABF244E44}" dt="2023-03-11T01:44:16.647" v="703"/>
        <pc:sldMkLst>
          <pc:docMk/>
          <pc:sldMk cId="2654296582" sldId="292"/>
        </pc:sldMkLst>
        <pc:spChg chg="add del mod">
          <ac:chgData name="Deseyi D John" userId="S::djohn2@lamar.edu::bcac761c-9b32-4e6d-90da-23228bff7cf4" providerId="AD" clId="Web-{E63B8EB3-26D5-4B32-B5A8-CBCABF244E44}" dt="2023-03-11T00:59:32.789" v="352"/>
          <ac:spMkLst>
            <pc:docMk/>
            <pc:sldMk cId="2654296582" sldId="292"/>
            <ac:spMk id="11" creationId="{813250CA-E5DA-CFBD-29E3-F47BED424D2F}"/>
          </ac:spMkLst>
        </pc:spChg>
        <pc:spChg chg="add del mod">
          <ac:chgData name="Deseyi D John" userId="S::djohn2@lamar.edu::bcac761c-9b32-4e6d-90da-23228bff7cf4" providerId="AD" clId="Web-{E63B8EB3-26D5-4B32-B5A8-CBCABF244E44}" dt="2023-03-11T01:01:12.668" v="369"/>
          <ac:spMkLst>
            <pc:docMk/>
            <pc:sldMk cId="2654296582" sldId="292"/>
            <ac:spMk id="13" creationId="{0238B49C-8235-A6F9-54E7-23F4C332A240}"/>
          </ac:spMkLst>
        </pc:spChg>
        <pc:graphicFrameChg chg="add mod modGraphic">
          <ac:chgData name="Deseyi D John" userId="S::djohn2@lamar.edu::bcac761c-9b32-4e6d-90da-23228bff7cf4" providerId="AD" clId="Web-{E63B8EB3-26D5-4B32-B5A8-CBCABF244E44}" dt="2023-03-11T01:44:16.647" v="703"/>
          <ac:graphicFrameMkLst>
            <pc:docMk/>
            <pc:sldMk cId="2654296582" sldId="292"/>
            <ac:graphicFrameMk id="9" creationId="{A79D14FC-87A8-DA4F-E2E3-535AC877271B}"/>
          </ac:graphicFrameMkLst>
        </pc:graphicFrameChg>
        <pc:picChg chg="add mod">
          <ac:chgData name="Deseyi D John" userId="S::djohn2@lamar.edu::bcac761c-9b32-4e6d-90da-23228bff7cf4" providerId="AD" clId="Web-{E63B8EB3-26D5-4B32-B5A8-CBCABF244E44}" dt="2023-03-11T00:43:27.600" v="18" actId="14100"/>
          <ac:picMkLst>
            <pc:docMk/>
            <pc:sldMk cId="2654296582" sldId="292"/>
            <ac:picMk id="3" creationId="{E19D1295-31CB-AF70-B661-6356A1FE1DA0}"/>
          </ac:picMkLst>
        </pc:picChg>
        <pc:picChg chg="add mod">
          <ac:chgData name="Deseyi D John" userId="S::djohn2@lamar.edu::bcac761c-9b32-4e6d-90da-23228bff7cf4" providerId="AD" clId="Web-{E63B8EB3-26D5-4B32-B5A8-CBCABF244E44}" dt="2023-03-11T00:43:04.849" v="14" actId="14100"/>
          <ac:picMkLst>
            <pc:docMk/>
            <pc:sldMk cId="2654296582" sldId="292"/>
            <ac:picMk id="5" creationId="{7731B732-ED2F-9CC2-5AA3-6948262A9F01}"/>
          </ac:picMkLst>
        </pc:picChg>
        <pc:picChg chg="add mod">
          <ac:chgData name="Deseyi D John" userId="S::djohn2@lamar.edu::bcac761c-9b32-4e6d-90da-23228bff7cf4" providerId="AD" clId="Web-{E63B8EB3-26D5-4B32-B5A8-CBCABF244E44}" dt="2023-03-11T01:01:18.746" v="370" actId="14100"/>
          <ac:picMkLst>
            <pc:docMk/>
            <pc:sldMk cId="2654296582" sldId="292"/>
            <ac:picMk id="6" creationId="{4C095F1E-3856-FED0-D8B9-830AC6BB41B9}"/>
          </ac:picMkLst>
        </pc:picChg>
        <pc:picChg chg="add mod">
          <ac:chgData name="Deseyi D John" userId="S::djohn2@lamar.edu::bcac761c-9b32-4e6d-90da-23228bff7cf4" providerId="AD" clId="Web-{E63B8EB3-26D5-4B32-B5A8-CBCABF244E44}" dt="2023-03-11T01:01:22.762" v="371" actId="14100"/>
          <ac:picMkLst>
            <pc:docMk/>
            <pc:sldMk cId="2654296582" sldId="292"/>
            <ac:picMk id="7" creationId="{C70EC9A5-9F5E-F2EC-2226-CBB19DD0A45D}"/>
          </ac:picMkLst>
        </pc:picChg>
      </pc:sldChg>
      <pc:sldChg chg="addSp delSp modSp">
        <pc:chgData name="Deseyi D John" userId="S::djohn2@lamar.edu::bcac761c-9b32-4e6d-90da-23228bff7cf4" providerId="AD" clId="Web-{E63B8EB3-26D5-4B32-B5A8-CBCABF244E44}" dt="2023-03-11T00:50:22.989" v="152"/>
        <pc:sldMkLst>
          <pc:docMk/>
          <pc:sldMk cId="3116781508" sldId="301"/>
        </pc:sldMkLst>
        <pc:spChg chg="del">
          <ac:chgData name="Deseyi D John" userId="S::djohn2@lamar.edu::bcac761c-9b32-4e6d-90da-23228bff7cf4" providerId="AD" clId="Web-{E63B8EB3-26D5-4B32-B5A8-CBCABF244E44}" dt="2023-03-11T00:49:27.487" v="151"/>
          <ac:spMkLst>
            <pc:docMk/>
            <pc:sldMk cId="3116781508" sldId="301"/>
            <ac:spMk id="6" creationId="{B84B6B34-4E40-50FD-DA1C-F56ECD75345D}"/>
          </ac:spMkLst>
        </pc:spChg>
        <pc:spChg chg="del">
          <ac:chgData name="Deseyi D John" userId="S::djohn2@lamar.edu::bcac761c-9b32-4e6d-90da-23228bff7cf4" providerId="AD" clId="Web-{E63B8EB3-26D5-4B32-B5A8-CBCABF244E44}" dt="2023-03-11T00:50:22.989" v="152"/>
          <ac:spMkLst>
            <pc:docMk/>
            <pc:sldMk cId="3116781508" sldId="301"/>
            <ac:spMk id="8" creationId="{DDCF20D2-9CA0-6321-3BC3-3440906DF84B}"/>
          </ac:spMkLst>
        </pc:spChg>
        <pc:picChg chg="add mod ord">
          <ac:chgData name="Deseyi D John" userId="S::djohn2@lamar.edu::bcac761c-9b32-4e6d-90da-23228bff7cf4" providerId="AD" clId="Web-{E63B8EB3-26D5-4B32-B5A8-CBCABF244E44}" dt="2023-03-11T00:49:27.487" v="151"/>
          <ac:picMkLst>
            <pc:docMk/>
            <pc:sldMk cId="3116781508" sldId="301"/>
            <ac:picMk id="3" creationId="{80D13DE7-1103-CCBA-3219-C20924E9121D}"/>
          </ac:picMkLst>
        </pc:picChg>
        <pc:picChg chg="add mod ord">
          <ac:chgData name="Deseyi D John" userId="S::djohn2@lamar.edu::bcac761c-9b32-4e6d-90da-23228bff7cf4" providerId="AD" clId="Web-{E63B8EB3-26D5-4B32-B5A8-CBCABF244E44}" dt="2023-03-11T00:50:22.989" v="152"/>
          <ac:picMkLst>
            <pc:docMk/>
            <pc:sldMk cId="3116781508" sldId="301"/>
            <ac:picMk id="7" creationId="{73D7318A-89E3-EAF5-A893-8648CF889350}"/>
          </ac:picMkLst>
        </pc:picChg>
      </pc:sldChg>
      <pc:sldChg chg="addSp delSp modSp">
        <pc:chgData name="Deseyi D John" userId="S::djohn2@lamar.edu::bcac761c-9b32-4e6d-90da-23228bff7cf4" providerId="AD" clId="Web-{E63B8EB3-26D5-4B32-B5A8-CBCABF244E44}" dt="2023-03-11T01:33:41.328" v="535" actId="20577"/>
        <pc:sldMkLst>
          <pc:docMk/>
          <pc:sldMk cId="3120498410" sldId="303"/>
        </pc:sldMkLst>
        <pc:spChg chg="add del mod">
          <ac:chgData name="Deseyi D John" userId="S::djohn2@lamar.edu::bcac761c-9b32-4e6d-90da-23228bff7cf4" providerId="AD" clId="Web-{E63B8EB3-26D5-4B32-B5A8-CBCABF244E44}" dt="2023-03-11T01:19:32.236" v="393"/>
          <ac:spMkLst>
            <pc:docMk/>
            <pc:sldMk cId="3120498410" sldId="303"/>
            <ac:spMk id="4" creationId="{082E82E2-16E8-FE53-273E-E354AB3C03C7}"/>
          </ac:spMkLst>
        </pc:spChg>
        <pc:spChg chg="del">
          <ac:chgData name="Deseyi D John" userId="S::djohn2@lamar.edu::bcac761c-9b32-4e6d-90da-23228bff7cf4" providerId="AD" clId="Web-{E63B8EB3-26D5-4B32-B5A8-CBCABF244E44}" dt="2023-03-11T01:06:14.334" v="372"/>
          <ac:spMkLst>
            <pc:docMk/>
            <pc:sldMk cId="3120498410" sldId="303"/>
            <ac:spMk id="8" creationId="{96F09C6F-59CB-70E1-E0DE-A11EE7EAF477}"/>
          </ac:spMkLst>
        </pc:spChg>
        <pc:spChg chg="add mod">
          <ac:chgData name="Deseyi D John" userId="S::djohn2@lamar.edu::bcac761c-9b32-4e6d-90da-23228bff7cf4" providerId="AD" clId="Web-{E63B8EB3-26D5-4B32-B5A8-CBCABF244E44}" dt="2023-03-11T01:33:41.328" v="535" actId="20577"/>
          <ac:spMkLst>
            <pc:docMk/>
            <pc:sldMk cId="3120498410" sldId="303"/>
            <ac:spMk id="9" creationId="{2784C722-9FD0-9823-BD73-271D9D208184}"/>
          </ac:spMkLst>
        </pc:spChg>
        <pc:picChg chg="add del mod ord">
          <ac:chgData name="Deseyi D John" userId="S::djohn2@lamar.edu::bcac761c-9b32-4e6d-90da-23228bff7cf4" providerId="AD" clId="Web-{E63B8EB3-26D5-4B32-B5A8-CBCABF244E44}" dt="2023-03-11T01:19:23.986" v="392"/>
          <ac:picMkLst>
            <pc:docMk/>
            <pc:sldMk cId="3120498410" sldId="303"/>
            <ac:picMk id="2" creationId="{00C9BED9-6496-F54D-DB54-8A7C09BB6145}"/>
          </ac:picMkLst>
        </pc:picChg>
        <pc:picChg chg="add mod ord">
          <ac:chgData name="Deseyi D John" userId="S::djohn2@lamar.edu::bcac761c-9b32-4e6d-90da-23228bff7cf4" providerId="AD" clId="Web-{E63B8EB3-26D5-4B32-B5A8-CBCABF244E44}" dt="2023-03-11T01:19:53.128" v="398" actId="14100"/>
          <ac:picMkLst>
            <pc:docMk/>
            <pc:sldMk cId="3120498410" sldId="303"/>
            <ac:picMk id="5" creationId="{1957855F-42DD-33BC-8B3C-AD9F679FABD7}"/>
          </ac:picMkLst>
        </pc:picChg>
      </pc:sldChg>
      <pc:sldChg chg="addSp delSp modSp">
        <pc:chgData name="Deseyi D John" userId="S::djohn2@lamar.edu::bcac761c-9b32-4e6d-90da-23228bff7cf4" providerId="AD" clId="Web-{E63B8EB3-26D5-4B32-B5A8-CBCABF244E44}" dt="2023-03-11T01:00:22.744" v="368" actId="20577"/>
        <pc:sldMkLst>
          <pc:docMk/>
          <pc:sldMk cId="1409100612" sldId="305"/>
        </pc:sldMkLst>
        <pc:spChg chg="add mod">
          <ac:chgData name="Deseyi D John" userId="S::djohn2@lamar.edu::bcac761c-9b32-4e6d-90da-23228bff7cf4" providerId="AD" clId="Web-{E63B8EB3-26D5-4B32-B5A8-CBCABF244E44}" dt="2023-03-11T00:59:53.477" v="357" actId="14100"/>
          <ac:spMkLst>
            <pc:docMk/>
            <pc:sldMk cId="1409100612" sldId="305"/>
            <ac:spMk id="4" creationId="{9E9E1D38-3861-CC30-F081-7BA4A36118B3}"/>
          </ac:spMkLst>
        </pc:spChg>
        <pc:spChg chg="del">
          <ac:chgData name="Deseyi D John" userId="S::djohn2@lamar.edu::bcac761c-9b32-4e6d-90da-23228bff7cf4" providerId="AD" clId="Web-{E63B8EB3-26D5-4B32-B5A8-CBCABF244E44}" dt="2023-03-11T00:59:39.977" v="353"/>
          <ac:spMkLst>
            <pc:docMk/>
            <pc:sldMk cId="1409100612" sldId="305"/>
            <ac:spMk id="5" creationId="{BE527E51-3E96-253B-1DF7-DE2FBD41A6BE}"/>
          </ac:spMkLst>
        </pc:spChg>
        <pc:spChg chg="add mod">
          <ac:chgData name="Deseyi D John" userId="S::djohn2@lamar.edu::bcac761c-9b32-4e6d-90da-23228bff7cf4" providerId="AD" clId="Web-{E63B8EB3-26D5-4B32-B5A8-CBCABF244E44}" dt="2023-03-11T01:00:22.744" v="368" actId="20577"/>
          <ac:spMkLst>
            <pc:docMk/>
            <pc:sldMk cId="1409100612" sldId="305"/>
            <ac:spMk id="6" creationId="{1CD3A5C4-14BC-B75A-43C4-64B2EE1C45AE}"/>
          </ac:spMkLst>
        </pc:spChg>
      </pc:sldChg>
    </pc:docChg>
  </pc:docChgLst>
  <pc:docChgLst>
    <pc:chgData name="Aalok Sharma Kafle" userId="S::akafle1@lamar.edu::1982edcb-636d-4c7c-a20b-3e5e0a316ac0" providerId="AD" clId="Web-{9E2E1463-27FE-4048-88CA-C8529DFF2145}"/>
    <pc:docChg chg="modSld">
      <pc:chgData name="Aalok Sharma Kafle" userId="S::akafle1@lamar.edu::1982edcb-636d-4c7c-a20b-3e5e0a316ac0" providerId="AD" clId="Web-{9E2E1463-27FE-4048-88CA-C8529DFF2145}" dt="2023-03-11T01:18:41.720" v="361" actId="20577"/>
      <pc:docMkLst>
        <pc:docMk/>
      </pc:docMkLst>
      <pc:sldChg chg="modSp">
        <pc:chgData name="Aalok Sharma Kafle" userId="S::akafle1@lamar.edu::1982edcb-636d-4c7c-a20b-3e5e0a316ac0" providerId="AD" clId="Web-{9E2E1463-27FE-4048-88CA-C8529DFF2145}" dt="2023-03-11T01:04:15.216" v="248" actId="20577"/>
        <pc:sldMkLst>
          <pc:docMk/>
          <pc:sldMk cId="2064098533" sldId="261"/>
        </pc:sldMkLst>
        <pc:spChg chg="mod">
          <ac:chgData name="Aalok Sharma Kafle" userId="S::akafle1@lamar.edu::1982edcb-636d-4c7c-a20b-3e5e0a316ac0" providerId="AD" clId="Web-{9E2E1463-27FE-4048-88CA-C8529DFF2145}" dt="2023-03-11T01:03:49.012" v="232" actId="20577"/>
          <ac:spMkLst>
            <pc:docMk/>
            <pc:sldMk cId="2064098533" sldId="261"/>
            <ac:spMk id="2" creationId="{C7031FE3-6CDF-A112-A076-3E0B404947AB}"/>
          </ac:spMkLst>
        </pc:spChg>
        <pc:spChg chg="mod">
          <ac:chgData name="Aalok Sharma Kafle" userId="S::akafle1@lamar.edu::1982edcb-636d-4c7c-a20b-3e5e0a316ac0" providerId="AD" clId="Web-{9E2E1463-27FE-4048-88CA-C8529DFF2145}" dt="2023-03-11T01:04:15.216" v="248" actId="20577"/>
          <ac:spMkLst>
            <pc:docMk/>
            <pc:sldMk cId="2064098533" sldId="261"/>
            <ac:spMk id="3" creationId="{C35C4EB5-B032-293D-E34A-79F404A7AF61}"/>
          </ac:spMkLst>
        </pc:spChg>
      </pc:sldChg>
      <pc:sldChg chg="addSp modSp">
        <pc:chgData name="Aalok Sharma Kafle" userId="S::akafle1@lamar.edu::1982edcb-636d-4c7c-a20b-3e5e0a316ac0" providerId="AD" clId="Web-{9E2E1463-27FE-4048-88CA-C8529DFF2145}" dt="2023-03-11T01:02:10.274" v="206" actId="1076"/>
        <pc:sldMkLst>
          <pc:docMk/>
          <pc:sldMk cId="279601101" sldId="262"/>
        </pc:sldMkLst>
        <pc:graphicFrameChg chg="add mod modGraphic">
          <ac:chgData name="Aalok Sharma Kafle" userId="S::akafle1@lamar.edu::1982edcb-636d-4c7c-a20b-3e5e0a316ac0" providerId="AD" clId="Web-{9E2E1463-27FE-4048-88CA-C8529DFF2145}" dt="2023-03-11T01:02:10.274" v="206" actId="1076"/>
          <ac:graphicFrameMkLst>
            <pc:docMk/>
            <pc:sldMk cId="279601101" sldId="262"/>
            <ac:graphicFrameMk id="3" creationId="{49EBACDC-305C-66DD-CBE0-5D0F7C25CE81}"/>
          </ac:graphicFrameMkLst>
        </pc:graphicFrameChg>
        <pc:graphicFrameChg chg="mod">
          <ac:chgData name="Aalok Sharma Kafle" userId="S::akafle1@lamar.edu::1982edcb-636d-4c7c-a20b-3e5e0a316ac0" providerId="AD" clId="Web-{9E2E1463-27FE-4048-88CA-C8529DFF2145}" dt="2023-03-11T01:00:38.053" v="107" actId="1076"/>
          <ac:graphicFrameMkLst>
            <pc:docMk/>
            <pc:sldMk cId="279601101" sldId="262"/>
            <ac:graphicFrameMk id="4" creationId="{F247BE11-C390-241A-CA07-660B19143D0E}"/>
          </ac:graphicFrameMkLst>
        </pc:graphicFrameChg>
      </pc:sldChg>
      <pc:sldChg chg="addSp delSp modSp mod setBg">
        <pc:chgData name="Aalok Sharma Kafle" userId="S::akafle1@lamar.edu::1982edcb-636d-4c7c-a20b-3e5e0a316ac0" providerId="AD" clId="Web-{9E2E1463-27FE-4048-88CA-C8529DFF2145}" dt="2023-03-11T01:13:37.475" v="345" actId="1076"/>
        <pc:sldMkLst>
          <pc:docMk/>
          <pc:sldMk cId="334710717" sldId="285"/>
        </pc:sldMkLst>
        <pc:spChg chg="mod ord">
          <ac:chgData name="Aalok Sharma Kafle" userId="S::akafle1@lamar.edu::1982edcb-636d-4c7c-a20b-3e5e0a316ac0" providerId="AD" clId="Web-{9E2E1463-27FE-4048-88CA-C8529DFF2145}" dt="2023-03-11T01:10:32.328" v="258"/>
          <ac:spMkLst>
            <pc:docMk/>
            <pc:sldMk cId="334710717" sldId="285"/>
            <ac:spMk id="2" creationId="{60D60AE8-9DBE-A2AF-5F2C-55A1887EC3B3}"/>
          </ac:spMkLst>
        </pc:spChg>
        <pc:spChg chg="add del mod">
          <ac:chgData name="Aalok Sharma Kafle" userId="S::akafle1@lamar.edu::1982edcb-636d-4c7c-a20b-3e5e0a316ac0" providerId="AD" clId="Web-{9E2E1463-27FE-4048-88CA-C8529DFF2145}" dt="2023-03-11T01:10:32.328" v="258"/>
          <ac:spMkLst>
            <pc:docMk/>
            <pc:sldMk cId="334710717" sldId="285"/>
            <ac:spMk id="5" creationId="{5DA7FD7A-9064-A599-6AF6-02C1ECF518E1}"/>
          </ac:spMkLst>
        </pc:spChg>
        <pc:spChg chg="add mod">
          <ac:chgData name="Aalok Sharma Kafle" userId="S::akafle1@lamar.edu::1982edcb-636d-4c7c-a20b-3e5e0a316ac0" providerId="AD" clId="Web-{9E2E1463-27FE-4048-88CA-C8529DFF2145}" dt="2023-03-11T01:13:35.553" v="344" actId="20577"/>
          <ac:spMkLst>
            <pc:docMk/>
            <pc:sldMk cId="334710717" sldId="285"/>
            <ac:spMk id="9" creationId="{5DA7FD7A-9064-A599-6AF6-02C1ECF518E1}"/>
          </ac:spMkLst>
        </pc:spChg>
        <pc:spChg chg="add">
          <ac:chgData name="Aalok Sharma Kafle" userId="S::akafle1@lamar.edu::1982edcb-636d-4c7c-a20b-3e5e0a316ac0" providerId="AD" clId="Web-{9E2E1463-27FE-4048-88CA-C8529DFF2145}" dt="2023-03-11T01:10:32.328" v="258"/>
          <ac:spMkLst>
            <pc:docMk/>
            <pc:sldMk cId="334710717" sldId="285"/>
            <ac:spMk id="10" creationId="{6E3254AE-C4CD-426D-A6E8-7FA13B0F889C}"/>
          </ac:spMkLst>
        </pc:spChg>
        <pc:graphicFrameChg chg="add del">
          <ac:chgData name="Aalok Sharma Kafle" userId="S::akafle1@lamar.edu::1982edcb-636d-4c7c-a20b-3e5e0a316ac0" providerId="AD" clId="Web-{9E2E1463-27FE-4048-88CA-C8529DFF2145}" dt="2023-03-11T01:10:32.312" v="257"/>
          <ac:graphicFrameMkLst>
            <pc:docMk/>
            <pc:sldMk cId="334710717" sldId="285"/>
            <ac:graphicFrameMk id="7" creationId="{92BE888E-1583-FC67-80B5-814F887C0F64}"/>
          </ac:graphicFrameMkLst>
        </pc:graphicFrameChg>
        <pc:picChg chg="add del mod">
          <ac:chgData name="Aalok Sharma Kafle" userId="S::akafle1@lamar.edu::1982edcb-636d-4c7c-a20b-3e5e0a316ac0" providerId="AD" clId="Web-{9E2E1463-27FE-4048-88CA-C8529DFF2145}" dt="2023-03-11T01:12:36.364" v="270"/>
          <ac:picMkLst>
            <pc:docMk/>
            <pc:sldMk cId="334710717" sldId="285"/>
            <ac:picMk id="3" creationId="{99C5F81F-6292-7947-9E07-8BA0673040A6}"/>
          </ac:picMkLst>
        </pc:picChg>
        <pc:picChg chg="add mod">
          <ac:chgData name="Aalok Sharma Kafle" userId="S::akafle1@lamar.edu::1982edcb-636d-4c7c-a20b-3e5e0a316ac0" providerId="AD" clId="Web-{9E2E1463-27FE-4048-88CA-C8529DFF2145}" dt="2023-03-11T01:13:37.475" v="345" actId="1076"/>
          <ac:picMkLst>
            <pc:docMk/>
            <pc:sldMk cId="334710717" sldId="285"/>
            <ac:picMk id="11" creationId="{D3729B0B-525E-1C65-A9F7-32F2E24B3C8E}"/>
          </ac:picMkLst>
        </pc:picChg>
        <pc:picChg chg="add">
          <ac:chgData name="Aalok Sharma Kafle" userId="S::akafle1@lamar.edu::1982edcb-636d-4c7c-a20b-3e5e0a316ac0" providerId="AD" clId="Web-{9E2E1463-27FE-4048-88CA-C8529DFF2145}" dt="2023-03-11T01:10:32.328" v="258"/>
          <ac:picMkLst>
            <pc:docMk/>
            <pc:sldMk cId="334710717" sldId="285"/>
            <ac:picMk id="12" creationId="{F5C53434-A0C7-4A81-8EB0-D460DAD9BB65}"/>
          </ac:picMkLst>
        </pc:picChg>
      </pc:sldChg>
      <pc:sldChg chg="delSp modSp">
        <pc:chgData name="Aalok Sharma Kafle" userId="S::akafle1@lamar.edu::1982edcb-636d-4c7c-a20b-3e5e0a316ac0" providerId="AD" clId="Web-{9E2E1463-27FE-4048-88CA-C8529DFF2145}" dt="2023-03-11T01:14:51.040" v="352" actId="1076"/>
        <pc:sldMkLst>
          <pc:docMk/>
          <pc:sldMk cId="643049437" sldId="298"/>
        </pc:sldMkLst>
        <pc:spChg chg="mod">
          <ac:chgData name="Aalok Sharma Kafle" userId="S::akafle1@lamar.edu::1982edcb-636d-4c7c-a20b-3e5e0a316ac0" providerId="AD" clId="Web-{9E2E1463-27FE-4048-88CA-C8529DFF2145}" dt="2023-03-11T01:14:47.118" v="351" actId="14100"/>
          <ac:spMkLst>
            <pc:docMk/>
            <pc:sldMk cId="643049437" sldId="298"/>
            <ac:spMk id="2" creationId="{01210602-11AD-F6E3-9784-D2645DAD4D3A}"/>
          </ac:spMkLst>
        </pc:spChg>
        <pc:spChg chg="mod">
          <ac:chgData name="Aalok Sharma Kafle" userId="S::akafle1@lamar.edu::1982edcb-636d-4c7c-a20b-3e5e0a316ac0" providerId="AD" clId="Web-{9E2E1463-27FE-4048-88CA-C8529DFF2145}" dt="2023-03-11T01:14:51.040" v="352" actId="1076"/>
          <ac:spMkLst>
            <pc:docMk/>
            <pc:sldMk cId="643049437" sldId="298"/>
            <ac:spMk id="3" creationId="{D9018672-230A-2535-2F3E-43C884043102}"/>
          </ac:spMkLst>
        </pc:spChg>
        <pc:spChg chg="del">
          <ac:chgData name="Aalok Sharma Kafle" userId="S::akafle1@lamar.edu::1982edcb-636d-4c7c-a20b-3e5e0a316ac0" providerId="AD" clId="Web-{9E2E1463-27FE-4048-88CA-C8529DFF2145}" dt="2023-03-11T01:14:40.899" v="348"/>
          <ac:spMkLst>
            <pc:docMk/>
            <pc:sldMk cId="643049437" sldId="298"/>
            <ac:spMk id="4" creationId="{8AA44D6B-B317-A1FA-846E-011B7D6F41F1}"/>
          </ac:spMkLst>
        </pc:spChg>
        <pc:picChg chg="mod">
          <ac:chgData name="Aalok Sharma Kafle" userId="S::akafle1@lamar.edu::1982edcb-636d-4c7c-a20b-3e5e0a316ac0" providerId="AD" clId="Web-{9E2E1463-27FE-4048-88CA-C8529DFF2145}" dt="2023-03-11T01:14:35.743" v="347" actId="1076"/>
          <ac:picMkLst>
            <pc:docMk/>
            <pc:sldMk cId="643049437" sldId="298"/>
            <ac:picMk id="6" creationId="{BA5AC055-1EB6-24CB-C36A-AA02F3F646D7}"/>
          </ac:picMkLst>
        </pc:picChg>
      </pc:sldChg>
      <pc:sldChg chg="modSp">
        <pc:chgData name="Aalok Sharma Kafle" userId="S::akafle1@lamar.edu::1982edcb-636d-4c7c-a20b-3e5e0a316ac0" providerId="AD" clId="Web-{9E2E1463-27FE-4048-88CA-C8529DFF2145}" dt="2023-03-11T01:18:41.720" v="361" actId="20577"/>
        <pc:sldMkLst>
          <pc:docMk/>
          <pc:sldMk cId="3076632606" sldId="299"/>
        </pc:sldMkLst>
        <pc:spChg chg="mod">
          <ac:chgData name="Aalok Sharma Kafle" userId="S::akafle1@lamar.edu::1982edcb-636d-4c7c-a20b-3e5e0a316ac0" providerId="AD" clId="Web-{9E2E1463-27FE-4048-88CA-C8529DFF2145}" dt="2023-03-11T01:18:41.720" v="361" actId="20577"/>
          <ac:spMkLst>
            <pc:docMk/>
            <pc:sldMk cId="3076632606" sldId="299"/>
            <ac:spMk id="3" creationId="{D9018672-230A-2535-2F3E-43C884043102}"/>
          </ac:spMkLst>
        </pc:spChg>
      </pc:sldChg>
      <pc:sldChg chg="modSp">
        <pc:chgData name="Aalok Sharma Kafle" userId="S::akafle1@lamar.edu::1982edcb-636d-4c7c-a20b-3e5e0a316ac0" providerId="AD" clId="Web-{9E2E1463-27FE-4048-88CA-C8529DFF2145}" dt="2023-03-11T00:55:25.072" v="23" actId="1076"/>
        <pc:sldMkLst>
          <pc:docMk/>
          <pc:sldMk cId="4051391928" sldId="300"/>
        </pc:sldMkLst>
        <pc:spChg chg="mod">
          <ac:chgData name="Aalok Sharma Kafle" userId="S::akafle1@lamar.edu::1982edcb-636d-4c7c-a20b-3e5e0a316ac0" providerId="AD" clId="Web-{9E2E1463-27FE-4048-88CA-C8529DFF2145}" dt="2023-03-11T00:55:20.009" v="22" actId="1076"/>
          <ac:spMkLst>
            <pc:docMk/>
            <pc:sldMk cId="4051391928" sldId="300"/>
            <ac:spMk id="4" creationId="{7903302A-DC04-E536-6365-67B4CF968E07}"/>
          </ac:spMkLst>
        </pc:spChg>
        <pc:spChg chg="mod">
          <ac:chgData name="Aalok Sharma Kafle" userId="S::akafle1@lamar.edu::1982edcb-636d-4c7c-a20b-3e5e0a316ac0" providerId="AD" clId="Web-{9E2E1463-27FE-4048-88CA-C8529DFF2145}" dt="2023-03-11T00:55:25.072" v="23" actId="1076"/>
          <ac:spMkLst>
            <pc:docMk/>
            <pc:sldMk cId="4051391928" sldId="300"/>
            <ac:spMk id="5" creationId="{0F8F19AF-C6A5-4201-003C-19D4A603B638}"/>
          </ac:spMkLst>
        </pc:spChg>
      </pc:sldChg>
      <pc:sldChg chg="modSp">
        <pc:chgData name="Aalok Sharma Kafle" userId="S::akafle1@lamar.edu::1982edcb-636d-4c7c-a20b-3e5e0a316ac0" providerId="AD" clId="Web-{9E2E1463-27FE-4048-88CA-C8529DFF2145}" dt="2023-03-11T00:55:45.197" v="26" actId="20577"/>
        <pc:sldMkLst>
          <pc:docMk/>
          <pc:sldMk cId="151123363" sldId="302"/>
        </pc:sldMkLst>
        <pc:spChg chg="mod">
          <ac:chgData name="Aalok Sharma Kafle" userId="S::akafle1@lamar.edu::1982edcb-636d-4c7c-a20b-3e5e0a316ac0" providerId="AD" clId="Web-{9E2E1463-27FE-4048-88CA-C8529DFF2145}" dt="2023-03-11T00:55:45.197" v="26" actId="20577"/>
          <ac:spMkLst>
            <pc:docMk/>
            <pc:sldMk cId="151123363" sldId="302"/>
            <ac:spMk id="8" creationId="{96F09C6F-59CB-70E1-E0DE-A11EE7EAF477}"/>
          </ac:spMkLst>
        </pc:spChg>
      </pc:sldChg>
      <pc:sldChg chg="modSp">
        <pc:chgData name="Aalok Sharma Kafle" userId="S::akafle1@lamar.edu::1982edcb-636d-4c7c-a20b-3e5e0a316ac0" providerId="AD" clId="Web-{9E2E1463-27FE-4048-88CA-C8529DFF2145}" dt="2023-03-11T00:54:27.367" v="16" actId="20577"/>
        <pc:sldMkLst>
          <pc:docMk/>
          <pc:sldMk cId="1585587360" sldId="304"/>
        </pc:sldMkLst>
        <pc:spChg chg="mod">
          <ac:chgData name="Aalok Sharma Kafle" userId="S::akafle1@lamar.edu::1982edcb-636d-4c7c-a20b-3e5e0a316ac0" providerId="AD" clId="Web-{9E2E1463-27FE-4048-88CA-C8529DFF2145}" dt="2023-03-11T00:54:27.367" v="16" actId="20577"/>
          <ac:spMkLst>
            <pc:docMk/>
            <pc:sldMk cId="1585587360" sldId="304"/>
            <ac:spMk id="2" creationId="{9556C0B8-8555-5AB3-CCC8-CF76B44B867C}"/>
          </ac:spMkLst>
        </pc:spChg>
      </pc:sldChg>
      <pc:sldChg chg="addSp modSp">
        <pc:chgData name="Aalok Sharma Kafle" userId="S::akafle1@lamar.edu::1982edcb-636d-4c7c-a20b-3e5e0a316ac0" providerId="AD" clId="Web-{9E2E1463-27FE-4048-88CA-C8529DFF2145}" dt="2023-03-11T01:02:35.525" v="208" actId="20577"/>
        <pc:sldMkLst>
          <pc:docMk/>
          <pc:sldMk cId="1409100612" sldId="305"/>
        </pc:sldMkLst>
        <pc:spChg chg="mod">
          <ac:chgData name="Aalok Sharma Kafle" userId="S::akafle1@lamar.edu::1982edcb-636d-4c7c-a20b-3e5e0a316ac0" providerId="AD" clId="Web-{9E2E1463-27FE-4048-88CA-C8529DFF2145}" dt="2023-03-11T01:02:35.525" v="208" actId="20577"/>
          <ac:spMkLst>
            <pc:docMk/>
            <pc:sldMk cId="1409100612" sldId="305"/>
            <ac:spMk id="2" creationId="{4888880D-F1A4-0797-7AD6-7C57BFC2BC76}"/>
          </ac:spMkLst>
        </pc:spChg>
        <pc:spChg chg="add mod">
          <ac:chgData name="Aalok Sharma Kafle" userId="S::akafle1@lamar.edu::1982edcb-636d-4c7c-a20b-3e5e0a316ac0" providerId="AD" clId="Web-{9E2E1463-27FE-4048-88CA-C8529DFF2145}" dt="2023-03-11T00:53:59.131" v="12" actId="20577"/>
          <ac:spMkLst>
            <pc:docMk/>
            <pc:sldMk cId="1409100612" sldId="305"/>
            <ac:spMk id="5" creationId="{BE527E51-3E96-253B-1DF7-DE2FBD41A6BE}"/>
          </ac:spMkLst>
        </pc:spChg>
        <pc:picChg chg="mod">
          <ac:chgData name="Aalok Sharma Kafle" userId="S::akafle1@lamar.edu::1982edcb-636d-4c7c-a20b-3e5e0a316ac0" providerId="AD" clId="Web-{9E2E1463-27FE-4048-88CA-C8529DFF2145}" dt="2023-03-11T00:53:49.147" v="4" actId="1076"/>
          <ac:picMkLst>
            <pc:docMk/>
            <pc:sldMk cId="1409100612" sldId="305"/>
            <ac:picMk id="3" creationId="{029CCD51-FCBB-3172-AAC1-DB446844014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7323ED-5590-4356-AECB-19987CF20606}"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59414B9A-E2E6-42C2-A322-3BBB7A0224EE}">
      <dgm:prSet/>
      <dgm:spPr/>
      <dgm:t>
        <a:bodyPr/>
        <a:lstStyle/>
        <a:p>
          <a:r>
            <a:rPr lang="en-US" baseline="0"/>
            <a:t>To use Logistic regression (LR) and Naive Bayes Classifier (NBC) to develop and test Fluoride Exceedance Vulnerability model using actual data in Dockum Aquifer.</a:t>
          </a:r>
          <a:endParaRPr lang="en-US"/>
        </a:p>
      </dgm:t>
    </dgm:pt>
    <dgm:pt modelId="{D7FE418D-5A9D-4E0F-A096-C3A87AF1382E}" type="parTrans" cxnId="{FECD9923-3535-4358-A68B-09B4D6958570}">
      <dgm:prSet/>
      <dgm:spPr/>
      <dgm:t>
        <a:bodyPr/>
        <a:lstStyle/>
        <a:p>
          <a:endParaRPr lang="en-US"/>
        </a:p>
      </dgm:t>
    </dgm:pt>
    <dgm:pt modelId="{E95D4812-D465-40E7-B8E3-C2B0E332FDD1}" type="sibTrans" cxnId="{FECD9923-3535-4358-A68B-09B4D6958570}">
      <dgm:prSet/>
      <dgm:spPr/>
      <dgm:t>
        <a:bodyPr/>
        <a:lstStyle/>
        <a:p>
          <a:endParaRPr lang="en-US"/>
        </a:p>
      </dgm:t>
    </dgm:pt>
    <dgm:pt modelId="{A7F80A2F-2811-4876-902E-E6816BC53799}">
      <dgm:prSet/>
      <dgm:spPr/>
      <dgm:t>
        <a:bodyPr/>
        <a:lstStyle/>
        <a:p>
          <a:r>
            <a:rPr lang="en-US" baseline="0"/>
            <a:t>To use KNN with the predictions of LR and NBC to obtain a uniformly gridded dataset of F</a:t>
          </a:r>
          <a:r>
            <a:rPr lang="en-US" baseline="30000"/>
            <a:t>-</a:t>
          </a:r>
          <a:r>
            <a:rPr lang="en-US" baseline="0"/>
            <a:t>vulnerability values covering the entire domain of the Dockum Aquifer.</a:t>
          </a:r>
          <a:endParaRPr lang="en-US"/>
        </a:p>
      </dgm:t>
    </dgm:pt>
    <dgm:pt modelId="{B3431308-BA81-4A9A-9FBD-00B94F64A114}" type="parTrans" cxnId="{56DC1472-AA16-4AA0-9028-B793D2B70C9B}">
      <dgm:prSet/>
      <dgm:spPr/>
      <dgm:t>
        <a:bodyPr/>
        <a:lstStyle/>
        <a:p>
          <a:endParaRPr lang="en-US"/>
        </a:p>
      </dgm:t>
    </dgm:pt>
    <dgm:pt modelId="{FF2F11EF-ADB8-45E5-B9FA-57061F13D539}" type="sibTrans" cxnId="{56DC1472-AA16-4AA0-9028-B793D2B70C9B}">
      <dgm:prSet/>
      <dgm:spPr/>
      <dgm:t>
        <a:bodyPr/>
        <a:lstStyle/>
        <a:p>
          <a:endParaRPr lang="en-US"/>
        </a:p>
      </dgm:t>
    </dgm:pt>
    <dgm:pt modelId="{30D929A0-CF12-48A0-A03B-4D0FCC9A8363}">
      <dgm:prSet/>
      <dgm:spPr/>
      <dgm:t>
        <a:bodyPr/>
        <a:lstStyle/>
        <a:p>
          <a:r>
            <a:rPr lang="en-US" baseline="0"/>
            <a:t>Integrating the results from LR and NBC models to create a single final vulnerability map.</a:t>
          </a:r>
          <a:endParaRPr lang="en-US"/>
        </a:p>
      </dgm:t>
    </dgm:pt>
    <dgm:pt modelId="{BD2F7E62-6A2C-44D1-B10C-EE75ABFDE1B6}" type="parTrans" cxnId="{AC2999A1-805D-4BF6-B85C-E2FC604AAE01}">
      <dgm:prSet/>
      <dgm:spPr/>
      <dgm:t>
        <a:bodyPr/>
        <a:lstStyle/>
        <a:p>
          <a:endParaRPr lang="en-US"/>
        </a:p>
      </dgm:t>
    </dgm:pt>
    <dgm:pt modelId="{F395CEEF-3E89-45E1-94F6-3972D2138881}" type="sibTrans" cxnId="{AC2999A1-805D-4BF6-B85C-E2FC604AAE01}">
      <dgm:prSet/>
      <dgm:spPr/>
      <dgm:t>
        <a:bodyPr/>
        <a:lstStyle/>
        <a:p>
          <a:endParaRPr lang="en-US"/>
        </a:p>
      </dgm:t>
    </dgm:pt>
    <dgm:pt modelId="{031C4BCB-08BD-43AC-B1AA-42D47CDF090B}" type="pres">
      <dgm:prSet presAssocID="{947323ED-5590-4356-AECB-19987CF20606}" presName="outerComposite" presStyleCnt="0">
        <dgm:presLayoutVars>
          <dgm:chMax val="5"/>
          <dgm:dir/>
          <dgm:resizeHandles val="exact"/>
        </dgm:presLayoutVars>
      </dgm:prSet>
      <dgm:spPr/>
    </dgm:pt>
    <dgm:pt modelId="{AB6D7723-B4D4-4624-B48D-430B4C647A30}" type="pres">
      <dgm:prSet presAssocID="{947323ED-5590-4356-AECB-19987CF20606}" presName="dummyMaxCanvas" presStyleCnt="0">
        <dgm:presLayoutVars/>
      </dgm:prSet>
      <dgm:spPr/>
    </dgm:pt>
    <dgm:pt modelId="{CF8EF059-DB13-4CA8-B18E-54A20F530252}" type="pres">
      <dgm:prSet presAssocID="{947323ED-5590-4356-AECB-19987CF20606}" presName="ThreeNodes_1" presStyleLbl="node1" presStyleIdx="0" presStyleCnt="3">
        <dgm:presLayoutVars>
          <dgm:bulletEnabled val="1"/>
        </dgm:presLayoutVars>
      </dgm:prSet>
      <dgm:spPr/>
    </dgm:pt>
    <dgm:pt modelId="{CE5C9C46-42AA-45DB-A8DA-9872FACF17E7}" type="pres">
      <dgm:prSet presAssocID="{947323ED-5590-4356-AECB-19987CF20606}" presName="ThreeNodes_2" presStyleLbl="node1" presStyleIdx="1" presStyleCnt="3">
        <dgm:presLayoutVars>
          <dgm:bulletEnabled val="1"/>
        </dgm:presLayoutVars>
      </dgm:prSet>
      <dgm:spPr/>
    </dgm:pt>
    <dgm:pt modelId="{359A7EEE-1F38-4DCF-AD38-88B7D22093CB}" type="pres">
      <dgm:prSet presAssocID="{947323ED-5590-4356-AECB-19987CF20606}" presName="ThreeNodes_3" presStyleLbl="node1" presStyleIdx="2" presStyleCnt="3">
        <dgm:presLayoutVars>
          <dgm:bulletEnabled val="1"/>
        </dgm:presLayoutVars>
      </dgm:prSet>
      <dgm:spPr/>
    </dgm:pt>
    <dgm:pt modelId="{BAE623E6-DC6C-4899-8360-014AB3A9223C}" type="pres">
      <dgm:prSet presAssocID="{947323ED-5590-4356-AECB-19987CF20606}" presName="ThreeConn_1-2" presStyleLbl="fgAccFollowNode1" presStyleIdx="0" presStyleCnt="2">
        <dgm:presLayoutVars>
          <dgm:bulletEnabled val="1"/>
        </dgm:presLayoutVars>
      </dgm:prSet>
      <dgm:spPr/>
    </dgm:pt>
    <dgm:pt modelId="{55FF00EC-5304-421B-A484-96E44C34FEC5}" type="pres">
      <dgm:prSet presAssocID="{947323ED-5590-4356-AECB-19987CF20606}" presName="ThreeConn_2-3" presStyleLbl="fgAccFollowNode1" presStyleIdx="1" presStyleCnt="2">
        <dgm:presLayoutVars>
          <dgm:bulletEnabled val="1"/>
        </dgm:presLayoutVars>
      </dgm:prSet>
      <dgm:spPr/>
    </dgm:pt>
    <dgm:pt modelId="{B906B337-2814-40EB-88ED-5223D8AF07FD}" type="pres">
      <dgm:prSet presAssocID="{947323ED-5590-4356-AECB-19987CF20606}" presName="ThreeNodes_1_text" presStyleLbl="node1" presStyleIdx="2" presStyleCnt="3">
        <dgm:presLayoutVars>
          <dgm:bulletEnabled val="1"/>
        </dgm:presLayoutVars>
      </dgm:prSet>
      <dgm:spPr/>
    </dgm:pt>
    <dgm:pt modelId="{CDC385FA-AE40-41AF-AE98-BEA11067C510}" type="pres">
      <dgm:prSet presAssocID="{947323ED-5590-4356-AECB-19987CF20606}" presName="ThreeNodes_2_text" presStyleLbl="node1" presStyleIdx="2" presStyleCnt="3">
        <dgm:presLayoutVars>
          <dgm:bulletEnabled val="1"/>
        </dgm:presLayoutVars>
      </dgm:prSet>
      <dgm:spPr/>
    </dgm:pt>
    <dgm:pt modelId="{9ECBBA3D-072B-4988-9D82-0C4C3807CBD1}" type="pres">
      <dgm:prSet presAssocID="{947323ED-5590-4356-AECB-19987CF20606}" presName="ThreeNodes_3_text" presStyleLbl="node1" presStyleIdx="2" presStyleCnt="3">
        <dgm:presLayoutVars>
          <dgm:bulletEnabled val="1"/>
        </dgm:presLayoutVars>
      </dgm:prSet>
      <dgm:spPr/>
    </dgm:pt>
  </dgm:ptLst>
  <dgm:cxnLst>
    <dgm:cxn modelId="{F0C3EB08-A118-4871-9BE7-9BE1420C54E2}" type="presOf" srcId="{59414B9A-E2E6-42C2-A322-3BBB7A0224EE}" destId="{CF8EF059-DB13-4CA8-B18E-54A20F530252}" srcOrd="0" destOrd="0" presId="urn:microsoft.com/office/officeart/2005/8/layout/vProcess5"/>
    <dgm:cxn modelId="{A4EA221A-89BA-43A5-98CA-00550AEB2F05}" type="presOf" srcId="{E95D4812-D465-40E7-B8E3-C2B0E332FDD1}" destId="{BAE623E6-DC6C-4899-8360-014AB3A9223C}" srcOrd="0" destOrd="0" presId="urn:microsoft.com/office/officeart/2005/8/layout/vProcess5"/>
    <dgm:cxn modelId="{FECD9923-3535-4358-A68B-09B4D6958570}" srcId="{947323ED-5590-4356-AECB-19987CF20606}" destId="{59414B9A-E2E6-42C2-A322-3BBB7A0224EE}" srcOrd="0" destOrd="0" parTransId="{D7FE418D-5A9D-4E0F-A096-C3A87AF1382E}" sibTransId="{E95D4812-D465-40E7-B8E3-C2B0E332FDD1}"/>
    <dgm:cxn modelId="{6104F730-0B8E-468C-B3EC-25747AB053AE}" type="presOf" srcId="{FF2F11EF-ADB8-45E5-B9FA-57061F13D539}" destId="{55FF00EC-5304-421B-A484-96E44C34FEC5}" srcOrd="0" destOrd="0" presId="urn:microsoft.com/office/officeart/2005/8/layout/vProcess5"/>
    <dgm:cxn modelId="{C0754E6A-44DE-4E68-A80B-8339A9552F60}" type="presOf" srcId="{30D929A0-CF12-48A0-A03B-4D0FCC9A8363}" destId="{9ECBBA3D-072B-4988-9D82-0C4C3807CBD1}" srcOrd="1" destOrd="0" presId="urn:microsoft.com/office/officeart/2005/8/layout/vProcess5"/>
    <dgm:cxn modelId="{5008B76E-7A43-4981-A7CA-E0B4D8C1AEB0}" type="presOf" srcId="{947323ED-5590-4356-AECB-19987CF20606}" destId="{031C4BCB-08BD-43AC-B1AA-42D47CDF090B}" srcOrd="0" destOrd="0" presId="urn:microsoft.com/office/officeart/2005/8/layout/vProcess5"/>
    <dgm:cxn modelId="{56DC1472-AA16-4AA0-9028-B793D2B70C9B}" srcId="{947323ED-5590-4356-AECB-19987CF20606}" destId="{A7F80A2F-2811-4876-902E-E6816BC53799}" srcOrd="1" destOrd="0" parTransId="{B3431308-BA81-4A9A-9FBD-00B94F64A114}" sibTransId="{FF2F11EF-ADB8-45E5-B9FA-57061F13D539}"/>
    <dgm:cxn modelId="{85D9398C-D330-4E21-B0E1-6029F9CFEF63}" type="presOf" srcId="{A7F80A2F-2811-4876-902E-E6816BC53799}" destId="{CE5C9C46-42AA-45DB-A8DA-9872FACF17E7}" srcOrd="0" destOrd="0" presId="urn:microsoft.com/office/officeart/2005/8/layout/vProcess5"/>
    <dgm:cxn modelId="{AC2999A1-805D-4BF6-B85C-E2FC604AAE01}" srcId="{947323ED-5590-4356-AECB-19987CF20606}" destId="{30D929A0-CF12-48A0-A03B-4D0FCC9A8363}" srcOrd="2" destOrd="0" parTransId="{BD2F7E62-6A2C-44D1-B10C-EE75ABFDE1B6}" sibTransId="{F395CEEF-3E89-45E1-94F6-3972D2138881}"/>
    <dgm:cxn modelId="{7DE822B7-108D-4DC3-B08A-71916C88127A}" type="presOf" srcId="{59414B9A-E2E6-42C2-A322-3BBB7A0224EE}" destId="{B906B337-2814-40EB-88ED-5223D8AF07FD}" srcOrd="1" destOrd="0" presId="urn:microsoft.com/office/officeart/2005/8/layout/vProcess5"/>
    <dgm:cxn modelId="{2DBD94E9-8CA3-4201-B899-22043E8F52FA}" type="presOf" srcId="{30D929A0-CF12-48A0-A03B-4D0FCC9A8363}" destId="{359A7EEE-1F38-4DCF-AD38-88B7D22093CB}" srcOrd="0" destOrd="0" presId="urn:microsoft.com/office/officeart/2005/8/layout/vProcess5"/>
    <dgm:cxn modelId="{DA23C9F4-E277-4793-8047-DAD9E2A1528F}" type="presOf" srcId="{A7F80A2F-2811-4876-902E-E6816BC53799}" destId="{CDC385FA-AE40-41AF-AE98-BEA11067C510}" srcOrd="1" destOrd="0" presId="urn:microsoft.com/office/officeart/2005/8/layout/vProcess5"/>
    <dgm:cxn modelId="{C3149588-3BF8-42B7-9FC6-461A341F543C}" type="presParOf" srcId="{031C4BCB-08BD-43AC-B1AA-42D47CDF090B}" destId="{AB6D7723-B4D4-4624-B48D-430B4C647A30}" srcOrd="0" destOrd="0" presId="urn:microsoft.com/office/officeart/2005/8/layout/vProcess5"/>
    <dgm:cxn modelId="{45ACD23B-E89C-4600-AC44-B7FE58C4C0C9}" type="presParOf" srcId="{031C4BCB-08BD-43AC-B1AA-42D47CDF090B}" destId="{CF8EF059-DB13-4CA8-B18E-54A20F530252}" srcOrd="1" destOrd="0" presId="urn:microsoft.com/office/officeart/2005/8/layout/vProcess5"/>
    <dgm:cxn modelId="{DB8C2FD7-0EC6-4B98-BF89-CF621DAAE2F9}" type="presParOf" srcId="{031C4BCB-08BD-43AC-B1AA-42D47CDF090B}" destId="{CE5C9C46-42AA-45DB-A8DA-9872FACF17E7}" srcOrd="2" destOrd="0" presId="urn:microsoft.com/office/officeart/2005/8/layout/vProcess5"/>
    <dgm:cxn modelId="{32501D92-A21A-4E13-94B2-B6CD6F384F5E}" type="presParOf" srcId="{031C4BCB-08BD-43AC-B1AA-42D47CDF090B}" destId="{359A7EEE-1F38-4DCF-AD38-88B7D22093CB}" srcOrd="3" destOrd="0" presId="urn:microsoft.com/office/officeart/2005/8/layout/vProcess5"/>
    <dgm:cxn modelId="{1D2123EB-A0B3-4F49-93DC-9F19A8B1A49F}" type="presParOf" srcId="{031C4BCB-08BD-43AC-B1AA-42D47CDF090B}" destId="{BAE623E6-DC6C-4899-8360-014AB3A9223C}" srcOrd="4" destOrd="0" presId="urn:microsoft.com/office/officeart/2005/8/layout/vProcess5"/>
    <dgm:cxn modelId="{CDD28265-E0F1-4397-9DCE-2C7F0A0ADAA7}" type="presParOf" srcId="{031C4BCB-08BD-43AC-B1AA-42D47CDF090B}" destId="{55FF00EC-5304-421B-A484-96E44C34FEC5}" srcOrd="5" destOrd="0" presId="urn:microsoft.com/office/officeart/2005/8/layout/vProcess5"/>
    <dgm:cxn modelId="{5F4A6FA0-174E-41A7-9D1B-091A6C2785E5}" type="presParOf" srcId="{031C4BCB-08BD-43AC-B1AA-42D47CDF090B}" destId="{B906B337-2814-40EB-88ED-5223D8AF07FD}" srcOrd="6" destOrd="0" presId="urn:microsoft.com/office/officeart/2005/8/layout/vProcess5"/>
    <dgm:cxn modelId="{57B66974-FFCB-4194-AD32-385ADF969544}" type="presParOf" srcId="{031C4BCB-08BD-43AC-B1AA-42D47CDF090B}" destId="{CDC385FA-AE40-41AF-AE98-BEA11067C510}" srcOrd="7" destOrd="0" presId="urn:microsoft.com/office/officeart/2005/8/layout/vProcess5"/>
    <dgm:cxn modelId="{4B22ECF8-D8DC-4FA9-BA99-09A08B0ABC98}" type="presParOf" srcId="{031C4BCB-08BD-43AC-B1AA-42D47CDF090B}" destId="{9ECBBA3D-072B-4988-9D82-0C4C3807CBD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8EF059-DB13-4CA8-B18E-54A20F530252}">
      <dsp:nvSpPr>
        <dsp:cNvPr id="0" name=""/>
        <dsp:cNvSpPr/>
      </dsp:nvSpPr>
      <dsp:spPr>
        <a:xfrm>
          <a:off x="0" y="0"/>
          <a:ext cx="8808720" cy="908720"/>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a:t>To use Logistic regression (LR) and Naive Bayes Classifier (NBC) to develop and test Fluoride Exceedance Vulnerability model using actual data in Dockum Aquifer.</a:t>
          </a:r>
          <a:endParaRPr lang="en-US" sz="1900" kern="1200"/>
        </a:p>
      </dsp:txBody>
      <dsp:txXfrm>
        <a:off x="26616" y="26616"/>
        <a:ext cx="7828139" cy="855488"/>
      </dsp:txXfrm>
    </dsp:sp>
    <dsp:sp modelId="{CE5C9C46-42AA-45DB-A8DA-9872FACF17E7}">
      <dsp:nvSpPr>
        <dsp:cNvPr id="0" name=""/>
        <dsp:cNvSpPr/>
      </dsp:nvSpPr>
      <dsp:spPr>
        <a:xfrm>
          <a:off x="777239" y="1060173"/>
          <a:ext cx="8808720" cy="908720"/>
        </a:xfrm>
        <a:prstGeom prst="roundRect">
          <a:avLst>
            <a:gd name="adj" fmla="val 10000"/>
          </a:avLst>
        </a:prstGeom>
        <a:solidFill>
          <a:schemeClr val="accent5">
            <a:hueOff val="7693906"/>
            <a:satOff val="-2748"/>
            <a:lumOff val="441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a:t>To use KNN with the predictions of LR and NBC to obtain a uniformly gridded dataset of F</a:t>
          </a:r>
          <a:r>
            <a:rPr lang="en-US" sz="1900" kern="1200" baseline="30000"/>
            <a:t>-</a:t>
          </a:r>
          <a:r>
            <a:rPr lang="en-US" sz="1900" kern="1200" baseline="0"/>
            <a:t>vulnerability values covering the entire domain of the Dockum Aquifer.</a:t>
          </a:r>
          <a:endParaRPr lang="en-US" sz="1900" kern="1200"/>
        </a:p>
      </dsp:txBody>
      <dsp:txXfrm>
        <a:off x="803855" y="1086789"/>
        <a:ext cx="7387579" cy="855488"/>
      </dsp:txXfrm>
    </dsp:sp>
    <dsp:sp modelId="{359A7EEE-1F38-4DCF-AD38-88B7D22093CB}">
      <dsp:nvSpPr>
        <dsp:cNvPr id="0" name=""/>
        <dsp:cNvSpPr/>
      </dsp:nvSpPr>
      <dsp:spPr>
        <a:xfrm>
          <a:off x="1554479" y="2120346"/>
          <a:ext cx="8808720" cy="908720"/>
        </a:xfrm>
        <a:prstGeom prst="roundRect">
          <a:avLst>
            <a:gd name="adj" fmla="val 10000"/>
          </a:avLst>
        </a:prstGeom>
        <a:solidFill>
          <a:schemeClr val="accent5">
            <a:hueOff val="15387812"/>
            <a:satOff val="-5496"/>
            <a:lumOff val="882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a:t>Integrating the results from LR and NBC models to create a single final vulnerability map.</a:t>
          </a:r>
          <a:endParaRPr lang="en-US" sz="1900" kern="1200"/>
        </a:p>
      </dsp:txBody>
      <dsp:txXfrm>
        <a:off x="1581095" y="2146962"/>
        <a:ext cx="7387579" cy="855488"/>
      </dsp:txXfrm>
    </dsp:sp>
    <dsp:sp modelId="{BAE623E6-DC6C-4899-8360-014AB3A9223C}">
      <dsp:nvSpPr>
        <dsp:cNvPr id="0" name=""/>
        <dsp:cNvSpPr/>
      </dsp:nvSpPr>
      <dsp:spPr>
        <a:xfrm>
          <a:off x="8218051" y="689112"/>
          <a:ext cx="590668" cy="590668"/>
        </a:xfrm>
        <a:prstGeom prst="downArrow">
          <a:avLst>
            <a:gd name="adj1" fmla="val 55000"/>
            <a:gd name="adj2" fmla="val 45000"/>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8350951" y="689112"/>
        <a:ext cx="324868" cy="444478"/>
      </dsp:txXfrm>
    </dsp:sp>
    <dsp:sp modelId="{55FF00EC-5304-421B-A484-96E44C34FEC5}">
      <dsp:nvSpPr>
        <dsp:cNvPr id="0" name=""/>
        <dsp:cNvSpPr/>
      </dsp:nvSpPr>
      <dsp:spPr>
        <a:xfrm>
          <a:off x="8995291" y="1743228"/>
          <a:ext cx="590668" cy="590668"/>
        </a:xfrm>
        <a:prstGeom prst="downArrow">
          <a:avLst>
            <a:gd name="adj1" fmla="val 55000"/>
            <a:gd name="adj2" fmla="val 45000"/>
          </a:avLst>
        </a:prstGeom>
        <a:solidFill>
          <a:schemeClr val="accent5">
            <a:tint val="40000"/>
            <a:alpha val="90000"/>
            <a:hueOff val="15559149"/>
            <a:satOff val="-1476"/>
            <a:lumOff val="1077"/>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9128191" y="1743228"/>
        <a:ext cx="324868" cy="44447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56CA9B-960C-499E-9E1C-9CA7B14968BD}" type="datetimeFigureOut">
              <a:rPr lang="en-US" smtClean="0"/>
              <a:t>3/10/2023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34A12-92E0-4BB4-87EB-F25ACD35825D}" type="slidenum">
              <a:rPr lang="en-US" smtClean="0"/>
              <a:t>‹#›</a:t>
            </a:fld>
            <a:endParaRPr lang="en-US"/>
          </a:p>
        </p:txBody>
      </p:sp>
    </p:spTree>
    <p:extLst>
      <p:ext uri="{BB962C8B-B14F-4D97-AF65-F5344CB8AC3E}">
        <p14:creationId xmlns:p14="http://schemas.microsoft.com/office/powerpoint/2010/main" val="3465495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https://www.sciencedirect.com/science/article/abs/pii/S2352801X16300339</a:t>
            </a:r>
          </a:p>
          <a:p>
            <a:pPr marL="228600" indent="-228600">
              <a:buAutoNum type="arabicPeriod"/>
            </a:pPr>
            <a:r>
              <a:rPr lang="en-US" cap="none">
                <a:latin typeface="Garamond" panose="02020404030301010803" pitchFamily="18" charset="0"/>
              </a:rPr>
              <a:t>where the tooth become colored (yellow/ brown).</a:t>
            </a:r>
            <a:endParaRPr lang="en-US"/>
          </a:p>
        </p:txBody>
      </p:sp>
      <p:sp>
        <p:nvSpPr>
          <p:cNvPr id="4" name="Slide Number Placeholder 3"/>
          <p:cNvSpPr>
            <a:spLocks noGrp="1"/>
          </p:cNvSpPr>
          <p:nvPr>
            <p:ph type="sldNum" sz="quarter" idx="5"/>
          </p:nvPr>
        </p:nvSpPr>
        <p:spPr/>
        <p:txBody>
          <a:bodyPr/>
          <a:lstStyle/>
          <a:p>
            <a:fld id="{94D34A12-92E0-4BB4-87EB-F25ACD35825D}" type="slidenum">
              <a:rPr lang="en-US" smtClean="0"/>
              <a:t>3</a:t>
            </a:fld>
            <a:endParaRPr lang="en-US"/>
          </a:p>
        </p:txBody>
      </p:sp>
    </p:spTree>
    <p:extLst>
      <p:ext uri="{BB962C8B-B14F-4D97-AF65-F5344CB8AC3E}">
        <p14:creationId xmlns:p14="http://schemas.microsoft.com/office/powerpoint/2010/main" val="3505220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D34A12-92E0-4BB4-87EB-F25ACD35825D}" type="slidenum">
              <a:rPr lang="en-US" smtClean="0"/>
              <a:t>33</a:t>
            </a:fld>
            <a:endParaRPr lang="en-US"/>
          </a:p>
        </p:txBody>
      </p:sp>
    </p:spTree>
    <p:extLst>
      <p:ext uri="{BB962C8B-B14F-4D97-AF65-F5344CB8AC3E}">
        <p14:creationId xmlns:p14="http://schemas.microsoft.com/office/powerpoint/2010/main" val="39635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D34A12-92E0-4BB4-87EB-F25ACD35825D}" type="slidenum">
              <a:rPr lang="en-US" smtClean="0"/>
              <a:t>35</a:t>
            </a:fld>
            <a:endParaRPr lang="en-US"/>
          </a:p>
        </p:txBody>
      </p:sp>
    </p:spTree>
    <p:extLst>
      <p:ext uri="{BB962C8B-B14F-4D97-AF65-F5344CB8AC3E}">
        <p14:creationId xmlns:p14="http://schemas.microsoft.com/office/powerpoint/2010/main" val="425440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However, larger values of C may be better when the data set is very small or the features are highly informative, as this can help the model fit the data more closely.</a:t>
            </a:r>
          </a:p>
        </p:txBody>
      </p:sp>
      <p:sp>
        <p:nvSpPr>
          <p:cNvPr id="4" name="Slide Number Placeholder 3"/>
          <p:cNvSpPr>
            <a:spLocks noGrp="1"/>
          </p:cNvSpPr>
          <p:nvPr>
            <p:ph type="sldNum" sz="quarter" idx="5"/>
          </p:nvPr>
        </p:nvSpPr>
        <p:spPr/>
        <p:txBody>
          <a:bodyPr/>
          <a:lstStyle/>
          <a:p>
            <a:fld id="{94D34A12-92E0-4BB4-87EB-F25ACD35825D}" type="slidenum">
              <a:rPr lang="en-US" smtClean="0"/>
              <a:t>15</a:t>
            </a:fld>
            <a:endParaRPr lang="en-US"/>
          </a:p>
        </p:txBody>
      </p:sp>
    </p:spTree>
    <p:extLst>
      <p:ext uri="{BB962C8B-B14F-4D97-AF65-F5344CB8AC3E}">
        <p14:creationId xmlns:p14="http://schemas.microsoft.com/office/powerpoint/2010/main" val="1322825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D34A12-92E0-4BB4-87EB-F25ACD35825D}" type="slidenum">
              <a:rPr lang="en-US" smtClean="0"/>
              <a:t>16</a:t>
            </a:fld>
            <a:endParaRPr lang="en-US"/>
          </a:p>
        </p:txBody>
      </p:sp>
    </p:spTree>
    <p:extLst>
      <p:ext uri="{BB962C8B-B14F-4D97-AF65-F5344CB8AC3E}">
        <p14:creationId xmlns:p14="http://schemas.microsoft.com/office/powerpoint/2010/main" val="590215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Choosing a larger value of </a:t>
            </a:r>
            <a:r>
              <a:rPr lang="en-US" err="1"/>
              <a:t>n_neighbors</a:t>
            </a:r>
            <a:r>
              <a:rPr lang="en-US"/>
              <a:t> will increase the bias of the model but decrease its variance, while choosing a smaller value of </a:t>
            </a:r>
            <a:r>
              <a:rPr lang="en-US" err="1"/>
              <a:t>n_neighbors</a:t>
            </a:r>
            <a:r>
              <a:rPr lang="en-US"/>
              <a:t> will increase the variance but decrease the bias.</a:t>
            </a:r>
          </a:p>
        </p:txBody>
      </p:sp>
      <p:sp>
        <p:nvSpPr>
          <p:cNvPr id="4" name="Slide Number Placeholder 3"/>
          <p:cNvSpPr>
            <a:spLocks noGrp="1"/>
          </p:cNvSpPr>
          <p:nvPr>
            <p:ph type="sldNum" sz="quarter" idx="5"/>
          </p:nvPr>
        </p:nvSpPr>
        <p:spPr/>
        <p:txBody>
          <a:bodyPr/>
          <a:lstStyle/>
          <a:p>
            <a:fld id="{94D34A12-92E0-4BB4-87EB-F25ACD35825D}" type="slidenum">
              <a:rPr lang="en-US" smtClean="0"/>
              <a:t>19</a:t>
            </a:fld>
            <a:endParaRPr lang="en-US"/>
          </a:p>
        </p:txBody>
      </p:sp>
    </p:spTree>
    <p:extLst>
      <p:ext uri="{BB962C8B-B14F-4D97-AF65-F5344CB8AC3E}">
        <p14:creationId xmlns:p14="http://schemas.microsoft.com/office/powerpoint/2010/main" val="242397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intuition behind this approach is that both models are likely to make some correct predictions and some incorrect predictions, but their errors are likely to be uncorrelated. By taking the average of their predictions, you are effectively smoothing out the errors and reducing the variance in the ensemble's predictions.</a:t>
            </a:r>
          </a:p>
        </p:txBody>
      </p:sp>
      <p:sp>
        <p:nvSpPr>
          <p:cNvPr id="4" name="Slide Number Placeholder 3"/>
          <p:cNvSpPr>
            <a:spLocks noGrp="1"/>
          </p:cNvSpPr>
          <p:nvPr>
            <p:ph type="sldNum" sz="quarter" idx="5"/>
          </p:nvPr>
        </p:nvSpPr>
        <p:spPr/>
        <p:txBody>
          <a:bodyPr/>
          <a:lstStyle/>
          <a:p>
            <a:fld id="{94D34A12-92E0-4BB4-87EB-F25ACD35825D}" type="slidenum">
              <a:rPr lang="en-US" smtClean="0"/>
              <a:t>21</a:t>
            </a:fld>
            <a:endParaRPr lang="en-US"/>
          </a:p>
        </p:txBody>
      </p:sp>
    </p:spTree>
    <p:extLst>
      <p:ext uri="{BB962C8B-B14F-4D97-AF65-F5344CB8AC3E}">
        <p14:creationId xmlns:p14="http://schemas.microsoft.com/office/powerpoint/2010/main" val="2926290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However, larger values of C may be better when the data set is very small or the features are highly informative, as this can help the model fit the data more closely.</a:t>
            </a:r>
          </a:p>
        </p:txBody>
      </p:sp>
      <p:sp>
        <p:nvSpPr>
          <p:cNvPr id="4" name="Slide Number Placeholder 3"/>
          <p:cNvSpPr>
            <a:spLocks noGrp="1"/>
          </p:cNvSpPr>
          <p:nvPr>
            <p:ph type="sldNum" sz="quarter" idx="5"/>
          </p:nvPr>
        </p:nvSpPr>
        <p:spPr/>
        <p:txBody>
          <a:bodyPr/>
          <a:lstStyle/>
          <a:p>
            <a:fld id="{94D34A12-92E0-4BB4-87EB-F25ACD35825D}" type="slidenum">
              <a:rPr lang="en-US" smtClean="0"/>
              <a:t>25</a:t>
            </a:fld>
            <a:endParaRPr lang="en-US"/>
          </a:p>
        </p:txBody>
      </p:sp>
    </p:spTree>
    <p:extLst>
      <p:ext uri="{BB962C8B-B14F-4D97-AF65-F5344CB8AC3E}">
        <p14:creationId xmlns:p14="http://schemas.microsoft.com/office/powerpoint/2010/main" val="3693776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D34A12-92E0-4BB4-87EB-F25ACD35825D}" type="slidenum">
              <a:rPr lang="en-US" smtClean="0"/>
              <a:t>26</a:t>
            </a:fld>
            <a:endParaRPr lang="en-US"/>
          </a:p>
        </p:txBody>
      </p:sp>
    </p:spTree>
    <p:extLst>
      <p:ext uri="{BB962C8B-B14F-4D97-AF65-F5344CB8AC3E}">
        <p14:creationId xmlns:p14="http://schemas.microsoft.com/office/powerpoint/2010/main" val="1555432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D34A12-92E0-4BB4-87EB-F25ACD35825D}" type="slidenum">
              <a:rPr lang="en-US" smtClean="0"/>
              <a:t>28</a:t>
            </a:fld>
            <a:endParaRPr lang="en-US"/>
          </a:p>
        </p:txBody>
      </p:sp>
    </p:spTree>
    <p:extLst>
      <p:ext uri="{BB962C8B-B14F-4D97-AF65-F5344CB8AC3E}">
        <p14:creationId xmlns:p14="http://schemas.microsoft.com/office/powerpoint/2010/main" val="1978125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However, larger values of C may be better when the data set is very small or the features are highly informative, as this can help the model fit the data more closely.</a:t>
            </a:r>
          </a:p>
        </p:txBody>
      </p:sp>
      <p:sp>
        <p:nvSpPr>
          <p:cNvPr id="4" name="Slide Number Placeholder 3"/>
          <p:cNvSpPr>
            <a:spLocks noGrp="1"/>
          </p:cNvSpPr>
          <p:nvPr>
            <p:ph type="sldNum" sz="quarter" idx="5"/>
          </p:nvPr>
        </p:nvSpPr>
        <p:spPr/>
        <p:txBody>
          <a:bodyPr/>
          <a:lstStyle/>
          <a:p>
            <a:fld id="{94D34A12-92E0-4BB4-87EB-F25ACD35825D}" type="slidenum">
              <a:rPr lang="en-US" smtClean="0"/>
              <a:t>31</a:t>
            </a:fld>
            <a:endParaRPr lang="en-US"/>
          </a:p>
        </p:txBody>
      </p:sp>
    </p:spTree>
    <p:extLst>
      <p:ext uri="{BB962C8B-B14F-4D97-AF65-F5344CB8AC3E}">
        <p14:creationId xmlns:p14="http://schemas.microsoft.com/office/powerpoint/2010/main" val="36648284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57AA7F-BE72-4467-897E-7A302F46504F}" type="datetimeFigureOut">
              <a:rPr lang="en-US" smtClean="0"/>
              <a:t>3/10/2023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0862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pPr/>
              <a:t>3/10/2023</a:t>
            </a:fld>
            <a:endParaRPr lang="en-US"/>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a:p>
        </p:txBody>
      </p:sp>
    </p:spTree>
    <p:extLst>
      <p:ext uri="{BB962C8B-B14F-4D97-AF65-F5344CB8AC3E}">
        <p14:creationId xmlns:p14="http://schemas.microsoft.com/office/powerpoint/2010/main" val="892300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pPr/>
              <a:t>3/10/2023</a:t>
            </a:fld>
            <a:endParaRPr lang="en-US"/>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a:p>
        </p:txBody>
      </p:sp>
    </p:spTree>
    <p:extLst>
      <p:ext uri="{BB962C8B-B14F-4D97-AF65-F5344CB8AC3E}">
        <p14:creationId xmlns:p14="http://schemas.microsoft.com/office/powerpoint/2010/main" val="4042226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pPr/>
              <a:t>3/10/2023</a:t>
            </a:fld>
            <a:endParaRPr lang="en-US"/>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4193841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pPr/>
              <a:t>3/10/2023</a:t>
            </a:fld>
            <a:endParaRPr lang="en-US"/>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a:p>
        </p:txBody>
      </p:sp>
    </p:spTree>
    <p:extLst>
      <p:ext uri="{BB962C8B-B14F-4D97-AF65-F5344CB8AC3E}">
        <p14:creationId xmlns:p14="http://schemas.microsoft.com/office/powerpoint/2010/main" val="3431970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657AA7F-BE72-4467-897E-7A302F46504F}" type="datetimeFigureOut">
              <a:rPr lang="en-US" smtClean="0"/>
              <a:pPr/>
              <a:t>3/10/2023</a:t>
            </a:fld>
            <a:endParaRPr lang="en-US"/>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a:p>
        </p:txBody>
      </p:sp>
    </p:spTree>
    <p:extLst>
      <p:ext uri="{BB962C8B-B14F-4D97-AF65-F5344CB8AC3E}">
        <p14:creationId xmlns:p14="http://schemas.microsoft.com/office/powerpoint/2010/main" val="2064199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657AA7F-BE72-4467-897E-7A302F46504F}" type="datetimeFigureOut">
              <a:rPr lang="en-US" smtClean="0"/>
              <a:pPr/>
              <a:t>3/10/2023</a:t>
            </a:fld>
            <a:endParaRPr lang="en-US"/>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a:p>
        </p:txBody>
      </p:sp>
    </p:spTree>
    <p:extLst>
      <p:ext uri="{BB962C8B-B14F-4D97-AF65-F5344CB8AC3E}">
        <p14:creationId xmlns:p14="http://schemas.microsoft.com/office/powerpoint/2010/main" val="16923361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57AA7F-BE72-4467-897E-7A302F46504F}" type="datetimeFigureOut">
              <a:rPr lang="en-US" smtClean="0"/>
              <a:pPr/>
              <a:t>3/10/2023</a:t>
            </a:fld>
            <a:endParaRPr lang="en-US"/>
          </a:p>
        </p:txBody>
      </p:sp>
      <p:sp>
        <p:nvSpPr>
          <p:cNvPr id="5" name="Footer Placeholder 4"/>
          <p:cNvSpPr>
            <a:spLocks noGrp="1"/>
          </p:cNvSpPr>
          <p:nvPr>
            <p:ph type="ftr" sz="quarter" idx="11"/>
          </p:nvPr>
        </p:nvSpPr>
        <p:spPr/>
        <p:txBody>
          <a:bodyPr/>
          <a:lstStyle/>
          <a:p>
            <a:endParaRPr lang="en-US">
              <a:solidFill>
                <a:schemeClr val="tx1"/>
              </a:solidFill>
            </a:endParaRPr>
          </a:p>
        </p:txBody>
      </p:sp>
      <p:sp>
        <p:nvSpPr>
          <p:cNvPr id="6" name="Slide Number Placeholder 5"/>
          <p:cNvSpPr>
            <a:spLocks noGrp="1"/>
          </p:cNvSpPr>
          <p:nvPr>
            <p:ph type="sldNum" sz="quarter" idx="12"/>
          </p:nvPr>
        </p:nvSpPr>
        <p:spPr/>
        <p:txBody>
          <a:bodyPr/>
          <a:lstStyle/>
          <a:p>
            <a:fld id="{35747434-7036-48DB-A148-6B3D8EE75CDA}" type="slidenum">
              <a:rPr lang="en-US" smtClean="0"/>
              <a:pPr/>
              <a:t>‹#›</a:t>
            </a:fld>
            <a:endParaRPr lang="en-US"/>
          </a:p>
        </p:txBody>
      </p:sp>
    </p:spTree>
    <p:extLst>
      <p:ext uri="{BB962C8B-B14F-4D97-AF65-F5344CB8AC3E}">
        <p14:creationId xmlns:p14="http://schemas.microsoft.com/office/powerpoint/2010/main" val="26811507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57AA7F-BE72-4467-897E-7A302F46504F}" type="datetimeFigureOut">
              <a:rPr lang="en-US" smtClean="0"/>
              <a:pPr/>
              <a:t>3/10/2023</a:t>
            </a:fld>
            <a:endParaRPr lang="en-US"/>
          </a:p>
        </p:txBody>
      </p:sp>
      <p:sp>
        <p:nvSpPr>
          <p:cNvPr id="5" name="Footer Placeholder 4"/>
          <p:cNvSpPr>
            <a:spLocks noGrp="1"/>
          </p:cNvSpPr>
          <p:nvPr>
            <p:ph type="ftr" sz="quarter" idx="11"/>
          </p:nvPr>
        </p:nvSpPr>
        <p:spPr/>
        <p:txBody>
          <a:bodyPr/>
          <a:lstStyle/>
          <a:p>
            <a:endParaRPr lang="en-US">
              <a:solidFill>
                <a:schemeClr val="tx1"/>
              </a:solidFill>
            </a:endParaRPr>
          </a:p>
        </p:txBody>
      </p:sp>
      <p:sp>
        <p:nvSpPr>
          <p:cNvPr id="6" name="Slide Number Placeholder 5"/>
          <p:cNvSpPr>
            <a:spLocks noGrp="1"/>
          </p:cNvSpPr>
          <p:nvPr>
            <p:ph type="sldNum" sz="quarter" idx="12"/>
          </p:nvPr>
        </p:nvSpPr>
        <p:spPr/>
        <p:txBody>
          <a:bodyPr/>
          <a:lstStyle/>
          <a:p>
            <a:fld id="{35747434-7036-48DB-A148-6B3D8EE75CDA}" type="slidenum">
              <a:rPr lang="en-US" smtClean="0"/>
              <a:pPr/>
              <a:t>‹#›</a:t>
            </a:fld>
            <a:endParaRPr lang="en-US"/>
          </a:p>
        </p:txBody>
      </p:sp>
    </p:spTree>
    <p:extLst>
      <p:ext uri="{BB962C8B-B14F-4D97-AF65-F5344CB8AC3E}">
        <p14:creationId xmlns:p14="http://schemas.microsoft.com/office/powerpoint/2010/main" val="30680022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57AA7F-BE72-4467-897E-7A302F46504F}" type="datetimeFigureOut">
              <a:rPr lang="en-US" smtClean="0"/>
              <a:t>3/10/2023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83151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57AA7F-BE72-4467-897E-7A302F46504F}" type="datetimeFigureOut">
              <a:rPr lang="en-US" smtClean="0"/>
              <a:t>3/10/2023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519517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57AA7F-BE72-4467-897E-7A302F46504F}" type="datetimeFigureOut">
              <a:rPr lang="en-US" smtClean="0"/>
              <a:pPr/>
              <a:t>3/10/2023</a:t>
            </a:fld>
            <a:endParaRPr lang="en-US"/>
          </a:p>
        </p:txBody>
      </p:sp>
      <p:sp>
        <p:nvSpPr>
          <p:cNvPr id="5" name="Footer Placeholder 4"/>
          <p:cNvSpPr>
            <a:spLocks noGrp="1"/>
          </p:cNvSpPr>
          <p:nvPr>
            <p:ph type="ftr" sz="quarter" idx="11"/>
          </p:nvPr>
        </p:nvSpPr>
        <p:spPr/>
        <p:txBody>
          <a:bodyPr/>
          <a:lstStyle/>
          <a:p>
            <a:endParaRPr lang="en-US">
              <a:solidFill>
                <a:schemeClr val="tx1"/>
              </a:solidFill>
            </a:endParaRPr>
          </a:p>
        </p:txBody>
      </p:sp>
      <p:sp>
        <p:nvSpPr>
          <p:cNvPr id="6" name="Slide Number Placeholder 5"/>
          <p:cNvSpPr>
            <a:spLocks noGrp="1"/>
          </p:cNvSpPr>
          <p:nvPr>
            <p:ph type="sldNum" sz="quarter" idx="12"/>
          </p:nvPr>
        </p:nvSpPr>
        <p:spPr/>
        <p:txBody>
          <a:bodyPr/>
          <a:lstStyle/>
          <a:p>
            <a:fld id="{35747434-7036-48DB-A148-6B3D8EE75CDA}" type="slidenum">
              <a:rPr lang="en-US" smtClean="0"/>
              <a:pPr/>
              <a:t>‹#›</a:t>
            </a:fld>
            <a:endParaRPr lang="en-US"/>
          </a:p>
        </p:txBody>
      </p:sp>
    </p:spTree>
    <p:extLst>
      <p:ext uri="{BB962C8B-B14F-4D97-AF65-F5344CB8AC3E}">
        <p14:creationId xmlns:p14="http://schemas.microsoft.com/office/powerpoint/2010/main" val="1267432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57AA7F-BE72-4467-897E-7A302F46504F}" type="datetimeFigureOut">
              <a:rPr lang="en-US" smtClean="0"/>
              <a:t>3/10/2023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78070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57AA7F-BE72-4467-897E-7A302F46504F}" type="datetimeFigureOut">
              <a:rPr lang="en-US" smtClean="0"/>
              <a:pPr/>
              <a:t>3/10/2023</a:t>
            </a:fld>
            <a:endParaRPr lang="en-US"/>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a:p>
        </p:txBody>
      </p:sp>
    </p:spTree>
    <p:extLst>
      <p:ext uri="{BB962C8B-B14F-4D97-AF65-F5344CB8AC3E}">
        <p14:creationId xmlns:p14="http://schemas.microsoft.com/office/powerpoint/2010/main" val="984481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57AA7F-BE72-4467-897E-7A302F46504F}" type="datetimeFigureOut">
              <a:rPr lang="en-US" smtClean="0"/>
              <a:pPr/>
              <a:t>3/10/2023</a:t>
            </a:fld>
            <a:endParaRPr lang="en-US"/>
          </a:p>
        </p:txBody>
      </p:sp>
      <p:sp>
        <p:nvSpPr>
          <p:cNvPr id="8" name="Footer Placeholder 7"/>
          <p:cNvSpPr>
            <a:spLocks noGrp="1"/>
          </p:cNvSpPr>
          <p:nvPr>
            <p:ph type="ftr" sz="quarter" idx="11"/>
          </p:nvPr>
        </p:nvSpPr>
        <p:spPr/>
        <p:txBody>
          <a:bodyPr/>
          <a:lstStyle/>
          <a:p>
            <a:endParaRPr lang="en-US">
              <a:solidFill>
                <a:schemeClr val="tx1"/>
              </a:solidFill>
            </a:endParaRPr>
          </a:p>
        </p:txBody>
      </p:sp>
      <p:sp>
        <p:nvSpPr>
          <p:cNvPr id="9" name="Slide Number Placeholder 8"/>
          <p:cNvSpPr>
            <a:spLocks noGrp="1"/>
          </p:cNvSpPr>
          <p:nvPr>
            <p:ph type="sldNum" sz="quarter" idx="12"/>
          </p:nvPr>
        </p:nvSpPr>
        <p:spPr/>
        <p:txBody>
          <a:bodyPr/>
          <a:lstStyle/>
          <a:p>
            <a:fld id="{35747434-7036-48DB-A148-6B3D8EE75CDA}" type="slidenum">
              <a:rPr lang="en-US" smtClean="0"/>
              <a:pPr/>
              <a:t>‹#›</a:t>
            </a:fld>
            <a:endParaRPr lang="en-US"/>
          </a:p>
        </p:txBody>
      </p:sp>
    </p:spTree>
    <p:extLst>
      <p:ext uri="{BB962C8B-B14F-4D97-AF65-F5344CB8AC3E}">
        <p14:creationId xmlns:p14="http://schemas.microsoft.com/office/powerpoint/2010/main" val="3620581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57AA7F-BE72-4467-897E-7A302F46504F}" type="datetimeFigureOut">
              <a:rPr lang="en-US" smtClean="0"/>
              <a:t>3/10/2023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121740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3657AA7F-BE72-4467-897E-7A302F46504F}" type="datetimeFigureOut">
              <a:rPr lang="en-US" smtClean="0"/>
              <a:t>3/10/2023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33608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pPr/>
              <a:t>3/10/2023</a:t>
            </a:fld>
            <a:endParaRPr lang="en-US"/>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a:p>
        </p:txBody>
      </p:sp>
    </p:spTree>
    <p:extLst>
      <p:ext uri="{BB962C8B-B14F-4D97-AF65-F5344CB8AC3E}">
        <p14:creationId xmlns:p14="http://schemas.microsoft.com/office/powerpoint/2010/main" val="223744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3/10/2023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64607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3657AA7F-BE72-4467-897E-7A302F46504F}" type="datetimeFigureOut">
              <a:rPr lang="en-US" smtClean="0"/>
              <a:pPr/>
              <a:t>3/10/2023</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solidFill>
                <a:schemeClr val="tx1"/>
              </a:solidFill>
            </a:endParaRPr>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5747434-7036-48DB-A148-6B3D8EE75CDA}" type="slidenum">
              <a:rPr lang="en-US" smtClean="0"/>
              <a:pPr/>
              <a:t>‹#›</a:t>
            </a:fld>
            <a:endParaRPr lang="en-US"/>
          </a:p>
        </p:txBody>
      </p:sp>
    </p:spTree>
    <p:extLst>
      <p:ext uri="{BB962C8B-B14F-4D97-AF65-F5344CB8AC3E}">
        <p14:creationId xmlns:p14="http://schemas.microsoft.com/office/powerpoint/2010/main" val="72092295"/>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C31AA009-40AD-4098-8AE7-680CA35C6E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6" name="Rectangle 10">
            <a:extLst>
              <a:ext uri="{FF2B5EF4-FFF2-40B4-BE49-F238E27FC236}">
                <a16:creationId xmlns:a16="http://schemas.microsoft.com/office/drawing/2014/main" id="{4E50CAEE-CAC0-4F18-9593-F09A3338C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2">
            <a:extLst>
              <a:ext uri="{FF2B5EF4-FFF2-40B4-BE49-F238E27FC236}">
                <a16:creationId xmlns:a16="http://schemas.microsoft.com/office/drawing/2014/main" id="{D2DA77D5-12C4-446D-AC72-A514960A55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3623" t="43915" r="1" b="10213"/>
          <a:stretch/>
        </p:blipFill>
        <p:spPr>
          <a:xfrm>
            <a:off x="8199690" y="290557"/>
            <a:ext cx="3992310" cy="3905520"/>
          </a:xfrm>
          <a:prstGeom prst="rect">
            <a:avLst/>
          </a:prstGeom>
        </p:spPr>
      </p:pic>
      <p:pic>
        <p:nvPicPr>
          <p:cNvPr id="10" name="Picture 14">
            <a:extLst>
              <a:ext uri="{FF2B5EF4-FFF2-40B4-BE49-F238E27FC236}">
                <a16:creationId xmlns:a16="http://schemas.microsoft.com/office/drawing/2014/main" id="{19E04E4F-6B32-4651-ACE0-DACABF1FC2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2450" t="1120" r="54326" b="73832"/>
          <a:stretch/>
        </p:blipFill>
        <p:spPr>
          <a:xfrm>
            <a:off x="4581330" y="0"/>
            <a:ext cx="6762408" cy="2867764"/>
          </a:xfrm>
          <a:prstGeom prst="rect">
            <a:avLst/>
          </a:prstGeom>
        </p:spPr>
      </p:pic>
      <p:sp>
        <p:nvSpPr>
          <p:cNvPr id="2" name="Title 1">
            <a:extLst>
              <a:ext uri="{FF2B5EF4-FFF2-40B4-BE49-F238E27FC236}">
                <a16:creationId xmlns:a16="http://schemas.microsoft.com/office/drawing/2014/main" id="{BA579624-D8A9-EFA5-C5AB-C2D749192EA4}"/>
              </a:ext>
            </a:extLst>
          </p:cNvPr>
          <p:cNvSpPr>
            <a:spLocks noGrp="1"/>
          </p:cNvSpPr>
          <p:nvPr>
            <p:ph type="title"/>
          </p:nvPr>
        </p:nvSpPr>
        <p:spPr>
          <a:xfrm>
            <a:off x="1286933" y="2213361"/>
            <a:ext cx="6247721" cy="2204815"/>
          </a:xfrm>
        </p:spPr>
        <p:txBody>
          <a:bodyPr vert="horz" lIns="91440" tIns="45720" rIns="91440" bIns="45720" rtlCol="0" anchor="b">
            <a:normAutofit/>
          </a:bodyPr>
          <a:lstStyle/>
          <a:p>
            <a:pPr algn="l"/>
            <a:r>
              <a:rPr lang="en-US" sz="4800"/>
              <a:t>ADEMOLA</a:t>
            </a:r>
          </a:p>
        </p:txBody>
      </p:sp>
      <p:pic>
        <p:nvPicPr>
          <p:cNvPr id="12" name="Picture 16">
            <a:extLst>
              <a:ext uri="{FF2B5EF4-FFF2-40B4-BE49-F238E27FC236}">
                <a16:creationId xmlns:a16="http://schemas.microsoft.com/office/drawing/2014/main" id="{13D4F2B0-7771-46FC-9763-240E8F55F1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65973" t="81531" r="19879"/>
          <a:stretch/>
        </p:blipFill>
        <p:spPr>
          <a:xfrm>
            <a:off x="10246407" y="5429242"/>
            <a:ext cx="1945594" cy="1428758"/>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pic>
        <p:nvPicPr>
          <p:cNvPr id="14" name="Picture 18">
            <a:extLst>
              <a:ext uri="{FF2B5EF4-FFF2-40B4-BE49-F238E27FC236}">
                <a16:creationId xmlns:a16="http://schemas.microsoft.com/office/drawing/2014/main" id="{6164F387-6750-4AFF-8A10-65C64D31EC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6466" t="75007" r="30510"/>
          <a:stretch/>
        </p:blipFill>
        <p:spPr>
          <a:xfrm>
            <a:off x="9795659" y="4064996"/>
            <a:ext cx="2716669" cy="1658803"/>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Tree>
    <p:extLst>
      <p:ext uri="{BB962C8B-B14F-4D97-AF65-F5344CB8AC3E}">
        <p14:creationId xmlns:p14="http://schemas.microsoft.com/office/powerpoint/2010/main" val="30522848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4ED3-1124-73D6-B88B-887194280418}"/>
              </a:ext>
            </a:extLst>
          </p:cNvPr>
          <p:cNvSpPr>
            <a:spLocks noGrp="1"/>
          </p:cNvSpPr>
          <p:nvPr>
            <p:ph type="title"/>
          </p:nvPr>
        </p:nvSpPr>
        <p:spPr>
          <a:xfrm>
            <a:off x="913775" y="618518"/>
            <a:ext cx="10364451" cy="953108"/>
          </a:xfrm>
        </p:spPr>
        <p:txBody>
          <a:bodyPr>
            <a:normAutofit/>
          </a:bodyPr>
          <a:lstStyle/>
          <a:p>
            <a:r>
              <a:rPr lang="en-US" b="1" cap="none">
                <a:latin typeface="Garamond" panose="02020404030301010803" pitchFamily="18" charset="0"/>
              </a:rPr>
              <a:t>Recoding for Categorical Variables</a:t>
            </a:r>
            <a:endParaRPr lang="en-US"/>
          </a:p>
        </p:txBody>
      </p:sp>
      <p:graphicFrame>
        <p:nvGraphicFramePr>
          <p:cNvPr id="7" name="Content Placeholder 3">
            <a:extLst>
              <a:ext uri="{FF2B5EF4-FFF2-40B4-BE49-F238E27FC236}">
                <a16:creationId xmlns:a16="http://schemas.microsoft.com/office/drawing/2014/main" id="{8BE0CBDB-102B-5136-7BC5-51604EA691D2}"/>
              </a:ext>
            </a:extLst>
          </p:cNvPr>
          <p:cNvGraphicFramePr>
            <a:graphicFrameLocks noGrp="1"/>
          </p:cNvGraphicFramePr>
          <p:nvPr>
            <p:ph idx="1"/>
            <p:extLst>
              <p:ext uri="{D42A27DB-BD31-4B8C-83A1-F6EECF244321}">
                <p14:modId xmlns:p14="http://schemas.microsoft.com/office/powerpoint/2010/main" val="2492423085"/>
              </p:ext>
            </p:extLst>
          </p:nvPr>
        </p:nvGraphicFramePr>
        <p:xfrm>
          <a:off x="1136224" y="2084800"/>
          <a:ext cx="4052153" cy="3029076"/>
        </p:xfrm>
        <a:graphic>
          <a:graphicData uri="http://schemas.openxmlformats.org/drawingml/2006/table">
            <a:tbl>
              <a:tblPr firstRow="1" bandRow="1">
                <a:tableStyleId>{616DA210-FB5B-4158-B5E0-FEB733F419BA}</a:tableStyleId>
              </a:tblPr>
              <a:tblGrid>
                <a:gridCol w="2364277">
                  <a:extLst>
                    <a:ext uri="{9D8B030D-6E8A-4147-A177-3AD203B41FA5}">
                      <a16:colId xmlns:a16="http://schemas.microsoft.com/office/drawing/2014/main" val="291425374"/>
                    </a:ext>
                  </a:extLst>
                </a:gridCol>
                <a:gridCol w="1687876">
                  <a:extLst>
                    <a:ext uri="{9D8B030D-6E8A-4147-A177-3AD203B41FA5}">
                      <a16:colId xmlns:a16="http://schemas.microsoft.com/office/drawing/2014/main" val="480935211"/>
                    </a:ext>
                  </a:extLst>
                </a:gridCol>
              </a:tblGrid>
              <a:tr h="252423">
                <a:tc>
                  <a:txBody>
                    <a:bodyPr/>
                    <a:lstStyle/>
                    <a:p>
                      <a:pPr algn="ctr" fontAlgn="b"/>
                      <a:r>
                        <a:rPr lang="en-US" sz="1300" b="1" i="0" u="none" strike="noStrike">
                          <a:solidFill>
                            <a:srgbClr val="000000"/>
                          </a:solidFill>
                          <a:effectLst/>
                          <a:latin typeface="Calibri" panose="020F0502020204030204" pitchFamily="34" charset="0"/>
                        </a:rPr>
                        <a:t>Soil texture</a:t>
                      </a:r>
                    </a:p>
                  </a:txBody>
                  <a:tcPr marL="11249" marR="11249" marT="11249" marB="0" anchor="b"/>
                </a:tc>
                <a:tc>
                  <a:txBody>
                    <a:bodyPr/>
                    <a:lstStyle/>
                    <a:p>
                      <a:pPr algn="ctr" fontAlgn="b"/>
                      <a:r>
                        <a:rPr lang="en-US" sz="1300" b="1" i="0" u="none" strike="noStrike">
                          <a:solidFill>
                            <a:srgbClr val="000000"/>
                          </a:solidFill>
                          <a:effectLst/>
                          <a:latin typeface="Calibri" panose="020F0502020204030204" pitchFamily="34" charset="0"/>
                        </a:rPr>
                        <a:t>Recode to</a:t>
                      </a:r>
                    </a:p>
                  </a:txBody>
                  <a:tcPr marL="11249" marR="11249" marT="11249" marB="0" anchor="b"/>
                </a:tc>
                <a:extLst>
                  <a:ext uri="{0D108BD9-81ED-4DB2-BD59-A6C34878D82A}">
                    <a16:rowId xmlns:a16="http://schemas.microsoft.com/office/drawing/2014/main" val="3000498324"/>
                  </a:ext>
                </a:extLst>
              </a:tr>
              <a:tr h="252423">
                <a:tc>
                  <a:txBody>
                    <a:bodyPr/>
                    <a:lstStyle/>
                    <a:p>
                      <a:pPr algn="ctr" fontAlgn="b"/>
                      <a:r>
                        <a:rPr lang="en-US" sz="1300" b="0" u="none" strike="noStrike">
                          <a:solidFill>
                            <a:srgbClr val="000000"/>
                          </a:solidFill>
                          <a:effectLst/>
                        </a:rPr>
                        <a:t>Loam</a:t>
                      </a:r>
                      <a:endParaRPr lang="en-US" sz="1300" b="0" i="0" u="none" strike="noStrike">
                        <a:solidFill>
                          <a:srgbClr val="000000"/>
                        </a:solidFill>
                        <a:effectLst/>
                        <a:latin typeface="Calibri" panose="020F0502020204030204" pitchFamily="34" charset="0"/>
                      </a:endParaRPr>
                    </a:p>
                  </a:txBody>
                  <a:tcPr marL="11249" marR="11249" marT="11249" marB="0" anchor="b"/>
                </a:tc>
                <a:tc>
                  <a:txBody>
                    <a:bodyPr/>
                    <a:lstStyle/>
                    <a:p>
                      <a:pPr algn="ctr" fontAlgn="b"/>
                      <a:r>
                        <a:rPr lang="en-US" sz="1300" b="0" u="none" strike="noStrike">
                          <a:solidFill>
                            <a:srgbClr val="000000"/>
                          </a:solidFill>
                          <a:effectLst/>
                        </a:rPr>
                        <a:t>1</a:t>
                      </a:r>
                      <a:endParaRPr lang="en-US" sz="1300" b="0" i="0" u="none" strike="noStrike">
                        <a:solidFill>
                          <a:srgbClr val="000000"/>
                        </a:solidFill>
                        <a:effectLst/>
                        <a:latin typeface="Calibri" panose="020F0502020204030204" pitchFamily="34" charset="0"/>
                      </a:endParaRPr>
                    </a:p>
                  </a:txBody>
                  <a:tcPr marL="11249" marR="11249" marT="11249" marB="0" anchor="b"/>
                </a:tc>
                <a:extLst>
                  <a:ext uri="{0D108BD9-81ED-4DB2-BD59-A6C34878D82A}">
                    <a16:rowId xmlns:a16="http://schemas.microsoft.com/office/drawing/2014/main" val="999735992"/>
                  </a:ext>
                </a:extLst>
              </a:tr>
              <a:tr h="252423">
                <a:tc>
                  <a:txBody>
                    <a:bodyPr/>
                    <a:lstStyle/>
                    <a:p>
                      <a:pPr algn="ctr" fontAlgn="b"/>
                      <a:r>
                        <a:rPr lang="en-US" sz="1300" b="0" u="none" strike="noStrike">
                          <a:solidFill>
                            <a:srgbClr val="000000"/>
                          </a:solidFill>
                          <a:effectLst/>
                        </a:rPr>
                        <a:t>Silty clay</a:t>
                      </a:r>
                      <a:endParaRPr lang="en-US" sz="1300" b="0" i="0" u="none" strike="noStrike">
                        <a:solidFill>
                          <a:srgbClr val="000000"/>
                        </a:solidFill>
                        <a:effectLst/>
                        <a:latin typeface="Calibri" panose="020F0502020204030204" pitchFamily="34" charset="0"/>
                      </a:endParaRPr>
                    </a:p>
                  </a:txBody>
                  <a:tcPr marL="11249" marR="11249" marT="11249" marB="0" anchor="b"/>
                </a:tc>
                <a:tc>
                  <a:txBody>
                    <a:bodyPr/>
                    <a:lstStyle/>
                    <a:p>
                      <a:pPr algn="ctr" fontAlgn="b"/>
                      <a:r>
                        <a:rPr lang="en-US" sz="1300" b="0" u="none" strike="noStrike">
                          <a:solidFill>
                            <a:srgbClr val="000000"/>
                          </a:solidFill>
                          <a:effectLst/>
                        </a:rPr>
                        <a:t>2</a:t>
                      </a:r>
                      <a:endParaRPr lang="en-US" sz="1300" b="0" i="0" u="none" strike="noStrike">
                        <a:solidFill>
                          <a:srgbClr val="000000"/>
                        </a:solidFill>
                        <a:effectLst/>
                        <a:latin typeface="Calibri" panose="020F0502020204030204" pitchFamily="34" charset="0"/>
                      </a:endParaRPr>
                    </a:p>
                  </a:txBody>
                  <a:tcPr marL="11249" marR="11249" marT="11249" marB="0" anchor="b"/>
                </a:tc>
                <a:extLst>
                  <a:ext uri="{0D108BD9-81ED-4DB2-BD59-A6C34878D82A}">
                    <a16:rowId xmlns:a16="http://schemas.microsoft.com/office/drawing/2014/main" val="469208800"/>
                  </a:ext>
                </a:extLst>
              </a:tr>
              <a:tr h="252423">
                <a:tc>
                  <a:txBody>
                    <a:bodyPr/>
                    <a:lstStyle/>
                    <a:p>
                      <a:pPr algn="ctr" fontAlgn="b"/>
                      <a:r>
                        <a:rPr lang="en-US" sz="1300" b="0" u="none" strike="noStrike">
                          <a:solidFill>
                            <a:srgbClr val="000000"/>
                          </a:solidFill>
                          <a:effectLst/>
                        </a:rPr>
                        <a:t>Clay loam</a:t>
                      </a:r>
                      <a:endParaRPr lang="en-US" sz="1300" b="0" i="0" u="none" strike="noStrike">
                        <a:solidFill>
                          <a:srgbClr val="000000"/>
                        </a:solidFill>
                        <a:effectLst/>
                        <a:latin typeface="Calibri" panose="020F0502020204030204" pitchFamily="34" charset="0"/>
                      </a:endParaRPr>
                    </a:p>
                  </a:txBody>
                  <a:tcPr marL="11249" marR="11249" marT="11249" marB="0" anchor="b"/>
                </a:tc>
                <a:tc>
                  <a:txBody>
                    <a:bodyPr/>
                    <a:lstStyle/>
                    <a:p>
                      <a:pPr algn="ctr" fontAlgn="b"/>
                      <a:r>
                        <a:rPr lang="en-US" sz="1300" b="0" u="none" strike="noStrike">
                          <a:solidFill>
                            <a:srgbClr val="000000"/>
                          </a:solidFill>
                          <a:effectLst/>
                        </a:rPr>
                        <a:t>3</a:t>
                      </a:r>
                      <a:endParaRPr lang="en-US" sz="1300" b="0" i="0" u="none" strike="noStrike">
                        <a:solidFill>
                          <a:srgbClr val="000000"/>
                        </a:solidFill>
                        <a:effectLst/>
                        <a:latin typeface="Calibri" panose="020F0502020204030204" pitchFamily="34" charset="0"/>
                      </a:endParaRPr>
                    </a:p>
                  </a:txBody>
                  <a:tcPr marL="11249" marR="11249" marT="11249" marB="0" anchor="b"/>
                </a:tc>
                <a:extLst>
                  <a:ext uri="{0D108BD9-81ED-4DB2-BD59-A6C34878D82A}">
                    <a16:rowId xmlns:a16="http://schemas.microsoft.com/office/drawing/2014/main" val="1550015809"/>
                  </a:ext>
                </a:extLst>
              </a:tr>
              <a:tr h="252423">
                <a:tc>
                  <a:txBody>
                    <a:bodyPr/>
                    <a:lstStyle/>
                    <a:p>
                      <a:pPr algn="ctr" fontAlgn="b"/>
                      <a:r>
                        <a:rPr lang="en-US" sz="1300" b="0" u="none" strike="noStrike">
                          <a:solidFill>
                            <a:srgbClr val="000000"/>
                          </a:solidFill>
                          <a:effectLst/>
                        </a:rPr>
                        <a:t>Fine sandy loam</a:t>
                      </a:r>
                      <a:endParaRPr lang="en-US" sz="1300" b="0" i="0" u="none" strike="noStrike">
                        <a:solidFill>
                          <a:srgbClr val="000000"/>
                        </a:solidFill>
                        <a:effectLst/>
                        <a:latin typeface="Calibri" panose="020F0502020204030204" pitchFamily="34" charset="0"/>
                      </a:endParaRPr>
                    </a:p>
                  </a:txBody>
                  <a:tcPr marL="11249" marR="11249" marT="11249" marB="0" anchor="b"/>
                </a:tc>
                <a:tc>
                  <a:txBody>
                    <a:bodyPr/>
                    <a:lstStyle/>
                    <a:p>
                      <a:pPr algn="ctr" fontAlgn="b"/>
                      <a:r>
                        <a:rPr lang="en-US" sz="1300" b="0" u="none" strike="noStrike">
                          <a:solidFill>
                            <a:srgbClr val="000000"/>
                          </a:solidFill>
                          <a:effectLst/>
                        </a:rPr>
                        <a:t>4</a:t>
                      </a:r>
                      <a:endParaRPr lang="en-US" sz="1300" b="0" i="0" u="none" strike="noStrike">
                        <a:solidFill>
                          <a:srgbClr val="000000"/>
                        </a:solidFill>
                        <a:effectLst/>
                        <a:latin typeface="Calibri" panose="020F0502020204030204" pitchFamily="34" charset="0"/>
                      </a:endParaRPr>
                    </a:p>
                  </a:txBody>
                  <a:tcPr marL="11249" marR="11249" marT="11249" marB="0" anchor="b"/>
                </a:tc>
                <a:extLst>
                  <a:ext uri="{0D108BD9-81ED-4DB2-BD59-A6C34878D82A}">
                    <a16:rowId xmlns:a16="http://schemas.microsoft.com/office/drawing/2014/main" val="4240445740"/>
                  </a:ext>
                </a:extLst>
              </a:tr>
              <a:tr h="252423">
                <a:tc>
                  <a:txBody>
                    <a:bodyPr/>
                    <a:lstStyle/>
                    <a:p>
                      <a:pPr algn="ctr" fontAlgn="b"/>
                      <a:r>
                        <a:rPr lang="en-US" sz="1300" b="0" u="none" strike="noStrike">
                          <a:solidFill>
                            <a:srgbClr val="000000"/>
                          </a:solidFill>
                          <a:effectLst/>
                        </a:rPr>
                        <a:t>Sandy clay loam</a:t>
                      </a:r>
                      <a:endParaRPr lang="en-US" sz="1300" b="0" i="0" u="none" strike="noStrike">
                        <a:solidFill>
                          <a:srgbClr val="000000"/>
                        </a:solidFill>
                        <a:effectLst/>
                        <a:latin typeface="Calibri" panose="020F0502020204030204" pitchFamily="34" charset="0"/>
                      </a:endParaRPr>
                    </a:p>
                  </a:txBody>
                  <a:tcPr marL="11249" marR="11249" marT="11249" marB="0" anchor="b"/>
                </a:tc>
                <a:tc>
                  <a:txBody>
                    <a:bodyPr/>
                    <a:lstStyle/>
                    <a:p>
                      <a:pPr algn="ctr" fontAlgn="b"/>
                      <a:r>
                        <a:rPr lang="en-US" sz="1300" b="0" u="none" strike="noStrike">
                          <a:solidFill>
                            <a:srgbClr val="000000"/>
                          </a:solidFill>
                          <a:effectLst/>
                        </a:rPr>
                        <a:t>5</a:t>
                      </a:r>
                      <a:endParaRPr lang="en-US" sz="1300" b="0" i="0" u="none" strike="noStrike">
                        <a:solidFill>
                          <a:srgbClr val="000000"/>
                        </a:solidFill>
                        <a:effectLst/>
                        <a:latin typeface="Calibri" panose="020F0502020204030204" pitchFamily="34" charset="0"/>
                      </a:endParaRPr>
                    </a:p>
                  </a:txBody>
                  <a:tcPr marL="11249" marR="11249" marT="11249" marB="0" anchor="b"/>
                </a:tc>
                <a:extLst>
                  <a:ext uri="{0D108BD9-81ED-4DB2-BD59-A6C34878D82A}">
                    <a16:rowId xmlns:a16="http://schemas.microsoft.com/office/drawing/2014/main" val="3926306381"/>
                  </a:ext>
                </a:extLst>
              </a:tr>
              <a:tr h="252423">
                <a:tc>
                  <a:txBody>
                    <a:bodyPr/>
                    <a:lstStyle/>
                    <a:p>
                      <a:pPr algn="ctr" fontAlgn="b"/>
                      <a:r>
                        <a:rPr lang="en-US" sz="1300" b="0" u="none" strike="noStrike">
                          <a:solidFill>
                            <a:srgbClr val="000000"/>
                          </a:solidFill>
                          <a:effectLst/>
                        </a:rPr>
                        <a:t>Silty clay loam</a:t>
                      </a:r>
                      <a:endParaRPr lang="en-US" sz="1300" b="0" i="0" u="none" strike="noStrike">
                        <a:solidFill>
                          <a:srgbClr val="000000"/>
                        </a:solidFill>
                        <a:effectLst/>
                        <a:latin typeface="Calibri" panose="020F0502020204030204" pitchFamily="34" charset="0"/>
                      </a:endParaRPr>
                    </a:p>
                  </a:txBody>
                  <a:tcPr marL="11249" marR="11249" marT="11249" marB="0" anchor="b"/>
                </a:tc>
                <a:tc>
                  <a:txBody>
                    <a:bodyPr/>
                    <a:lstStyle/>
                    <a:p>
                      <a:pPr algn="ctr" fontAlgn="b"/>
                      <a:r>
                        <a:rPr lang="en-US" sz="1300" b="0" u="none" strike="noStrike">
                          <a:solidFill>
                            <a:srgbClr val="000000"/>
                          </a:solidFill>
                          <a:effectLst/>
                        </a:rPr>
                        <a:t>6</a:t>
                      </a:r>
                      <a:endParaRPr lang="en-US" sz="1300" b="0" i="0" u="none" strike="noStrike">
                        <a:solidFill>
                          <a:srgbClr val="000000"/>
                        </a:solidFill>
                        <a:effectLst/>
                        <a:latin typeface="Calibri" panose="020F0502020204030204" pitchFamily="34" charset="0"/>
                      </a:endParaRPr>
                    </a:p>
                  </a:txBody>
                  <a:tcPr marL="11249" marR="11249" marT="11249" marB="0" anchor="b"/>
                </a:tc>
                <a:extLst>
                  <a:ext uri="{0D108BD9-81ED-4DB2-BD59-A6C34878D82A}">
                    <a16:rowId xmlns:a16="http://schemas.microsoft.com/office/drawing/2014/main" val="899928533"/>
                  </a:ext>
                </a:extLst>
              </a:tr>
              <a:tr h="252423">
                <a:tc>
                  <a:txBody>
                    <a:bodyPr/>
                    <a:lstStyle/>
                    <a:p>
                      <a:pPr algn="ctr" fontAlgn="b"/>
                      <a:r>
                        <a:rPr lang="en-US" sz="1300" b="0" u="none" strike="noStrike">
                          <a:solidFill>
                            <a:srgbClr val="000000"/>
                          </a:solidFill>
                          <a:effectLst/>
                        </a:rPr>
                        <a:t>Loamy fine sand</a:t>
                      </a:r>
                      <a:endParaRPr lang="en-US" sz="1300" b="0" i="0" u="none" strike="noStrike">
                        <a:solidFill>
                          <a:srgbClr val="000000"/>
                        </a:solidFill>
                        <a:effectLst/>
                        <a:latin typeface="Calibri" panose="020F0502020204030204" pitchFamily="34" charset="0"/>
                      </a:endParaRPr>
                    </a:p>
                  </a:txBody>
                  <a:tcPr marL="11249" marR="11249" marT="11249" marB="0" anchor="b"/>
                </a:tc>
                <a:tc>
                  <a:txBody>
                    <a:bodyPr/>
                    <a:lstStyle/>
                    <a:p>
                      <a:pPr algn="ctr" fontAlgn="b"/>
                      <a:r>
                        <a:rPr lang="en-US" sz="1300" b="0" u="none" strike="noStrike">
                          <a:solidFill>
                            <a:srgbClr val="000000"/>
                          </a:solidFill>
                          <a:effectLst/>
                        </a:rPr>
                        <a:t>7</a:t>
                      </a:r>
                      <a:endParaRPr lang="en-US" sz="1300" b="0" i="0" u="none" strike="noStrike">
                        <a:solidFill>
                          <a:srgbClr val="000000"/>
                        </a:solidFill>
                        <a:effectLst/>
                        <a:latin typeface="Calibri" panose="020F0502020204030204" pitchFamily="34" charset="0"/>
                      </a:endParaRPr>
                    </a:p>
                  </a:txBody>
                  <a:tcPr marL="11249" marR="11249" marT="11249" marB="0" anchor="b"/>
                </a:tc>
                <a:extLst>
                  <a:ext uri="{0D108BD9-81ED-4DB2-BD59-A6C34878D82A}">
                    <a16:rowId xmlns:a16="http://schemas.microsoft.com/office/drawing/2014/main" val="709253153"/>
                  </a:ext>
                </a:extLst>
              </a:tr>
              <a:tr h="252423">
                <a:tc>
                  <a:txBody>
                    <a:bodyPr/>
                    <a:lstStyle/>
                    <a:p>
                      <a:pPr algn="ctr" fontAlgn="b"/>
                      <a:r>
                        <a:rPr lang="en-US" sz="1300" b="0" u="none" strike="noStrike">
                          <a:solidFill>
                            <a:srgbClr val="000000"/>
                          </a:solidFill>
                          <a:effectLst/>
                        </a:rPr>
                        <a:t>Silt loam</a:t>
                      </a:r>
                      <a:endParaRPr lang="en-US" sz="1300" b="0" i="0" u="none" strike="noStrike">
                        <a:solidFill>
                          <a:srgbClr val="000000"/>
                        </a:solidFill>
                        <a:effectLst/>
                        <a:latin typeface="Calibri" panose="020F0502020204030204" pitchFamily="34" charset="0"/>
                      </a:endParaRPr>
                    </a:p>
                  </a:txBody>
                  <a:tcPr marL="11249" marR="11249" marT="11249" marB="0" anchor="b"/>
                </a:tc>
                <a:tc>
                  <a:txBody>
                    <a:bodyPr/>
                    <a:lstStyle/>
                    <a:p>
                      <a:pPr algn="ctr" fontAlgn="b"/>
                      <a:r>
                        <a:rPr lang="en-US" sz="1300" b="0" u="none" strike="noStrike">
                          <a:solidFill>
                            <a:srgbClr val="000000"/>
                          </a:solidFill>
                          <a:effectLst/>
                        </a:rPr>
                        <a:t>8</a:t>
                      </a:r>
                      <a:endParaRPr lang="en-US" sz="1300" b="0" i="0" u="none" strike="noStrike">
                        <a:solidFill>
                          <a:srgbClr val="000000"/>
                        </a:solidFill>
                        <a:effectLst/>
                        <a:latin typeface="Calibri" panose="020F0502020204030204" pitchFamily="34" charset="0"/>
                      </a:endParaRPr>
                    </a:p>
                  </a:txBody>
                  <a:tcPr marL="11249" marR="11249" marT="11249" marB="0" anchor="b"/>
                </a:tc>
                <a:extLst>
                  <a:ext uri="{0D108BD9-81ED-4DB2-BD59-A6C34878D82A}">
                    <a16:rowId xmlns:a16="http://schemas.microsoft.com/office/drawing/2014/main" val="2817845168"/>
                  </a:ext>
                </a:extLst>
              </a:tr>
              <a:tr h="252423">
                <a:tc>
                  <a:txBody>
                    <a:bodyPr/>
                    <a:lstStyle/>
                    <a:p>
                      <a:pPr algn="ctr" fontAlgn="b"/>
                      <a:r>
                        <a:rPr lang="en-US" sz="1300" b="0" u="none" strike="noStrike">
                          <a:solidFill>
                            <a:srgbClr val="000000"/>
                          </a:solidFill>
                          <a:effectLst/>
                        </a:rPr>
                        <a:t>Clay</a:t>
                      </a:r>
                      <a:endParaRPr lang="en-US" sz="1300" b="0" i="0" u="none" strike="noStrike">
                        <a:solidFill>
                          <a:srgbClr val="000000"/>
                        </a:solidFill>
                        <a:effectLst/>
                        <a:latin typeface="Calibri" panose="020F0502020204030204" pitchFamily="34" charset="0"/>
                      </a:endParaRPr>
                    </a:p>
                  </a:txBody>
                  <a:tcPr marL="11249" marR="11249" marT="11249" marB="0" anchor="b"/>
                </a:tc>
                <a:tc>
                  <a:txBody>
                    <a:bodyPr/>
                    <a:lstStyle/>
                    <a:p>
                      <a:pPr algn="ctr" fontAlgn="b"/>
                      <a:r>
                        <a:rPr lang="en-US" sz="1300" b="0" u="none" strike="noStrike">
                          <a:solidFill>
                            <a:srgbClr val="000000"/>
                          </a:solidFill>
                          <a:effectLst/>
                        </a:rPr>
                        <a:t>9</a:t>
                      </a:r>
                      <a:endParaRPr lang="en-US" sz="1300" b="0" i="0" u="none" strike="noStrike">
                        <a:solidFill>
                          <a:srgbClr val="000000"/>
                        </a:solidFill>
                        <a:effectLst/>
                        <a:latin typeface="Calibri" panose="020F0502020204030204" pitchFamily="34" charset="0"/>
                      </a:endParaRPr>
                    </a:p>
                  </a:txBody>
                  <a:tcPr marL="11249" marR="11249" marT="11249" marB="0" anchor="b"/>
                </a:tc>
                <a:extLst>
                  <a:ext uri="{0D108BD9-81ED-4DB2-BD59-A6C34878D82A}">
                    <a16:rowId xmlns:a16="http://schemas.microsoft.com/office/drawing/2014/main" val="922231038"/>
                  </a:ext>
                </a:extLst>
              </a:tr>
              <a:tr h="252423">
                <a:tc>
                  <a:txBody>
                    <a:bodyPr/>
                    <a:lstStyle/>
                    <a:p>
                      <a:pPr algn="ctr" fontAlgn="b"/>
                      <a:r>
                        <a:rPr lang="en-US" sz="1300" b="0" u="none" strike="noStrike">
                          <a:solidFill>
                            <a:srgbClr val="000000"/>
                          </a:solidFill>
                          <a:effectLst/>
                        </a:rPr>
                        <a:t>Fine sand</a:t>
                      </a:r>
                      <a:endParaRPr lang="en-US" sz="1300" b="0" i="0" u="none" strike="noStrike">
                        <a:solidFill>
                          <a:srgbClr val="000000"/>
                        </a:solidFill>
                        <a:effectLst/>
                        <a:latin typeface="Calibri" panose="020F0502020204030204" pitchFamily="34" charset="0"/>
                      </a:endParaRPr>
                    </a:p>
                  </a:txBody>
                  <a:tcPr marL="11249" marR="11249" marT="11249" marB="0" anchor="b"/>
                </a:tc>
                <a:tc>
                  <a:txBody>
                    <a:bodyPr/>
                    <a:lstStyle/>
                    <a:p>
                      <a:pPr algn="ctr" fontAlgn="b"/>
                      <a:r>
                        <a:rPr lang="en-US" sz="1300" b="0" u="none" strike="noStrike">
                          <a:solidFill>
                            <a:srgbClr val="000000"/>
                          </a:solidFill>
                          <a:effectLst/>
                        </a:rPr>
                        <a:t>10</a:t>
                      </a:r>
                      <a:endParaRPr lang="en-US" sz="1300" b="0" i="0" u="none" strike="noStrike">
                        <a:solidFill>
                          <a:srgbClr val="000000"/>
                        </a:solidFill>
                        <a:effectLst/>
                        <a:latin typeface="Calibri" panose="020F0502020204030204" pitchFamily="34" charset="0"/>
                      </a:endParaRPr>
                    </a:p>
                  </a:txBody>
                  <a:tcPr marL="11249" marR="11249" marT="11249" marB="0" anchor="b"/>
                </a:tc>
                <a:extLst>
                  <a:ext uri="{0D108BD9-81ED-4DB2-BD59-A6C34878D82A}">
                    <a16:rowId xmlns:a16="http://schemas.microsoft.com/office/drawing/2014/main" val="3624616621"/>
                  </a:ext>
                </a:extLst>
              </a:tr>
              <a:tr h="252423">
                <a:tc>
                  <a:txBody>
                    <a:bodyPr/>
                    <a:lstStyle/>
                    <a:p>
                      <a:pPr algn="ctr" fontAlgn="b"/>
                      <a:r>
                        <a:rPr lang="en-US" sz="1300" b="0" u="none" strike="noStrike">
                          <a:solidFill>
                            <a:srgbClr val="000000"/>
                          </a:solidFill>
                          <a:effectLst/>
                        </a:rPr>
                        <a:t>Sandy loam</a:t>
                      </a:r>
                      <a:endParaRPr lang="en-US" sz="1300" b="0" i="0" u="none" strike="noStrike">
                        <a:solidFill>
                          <a:srgbClr val="000000"/>
                        </a:solidFill>
                        <a:effectLst/>
                        <a:latin typeface="Calibri" panose="020F0502020204030204" pitchFamily="34" charset="0"/>
                      </a:endParaRPr>
                    </a:p>
                  </a:txBody>
                  <a:tcPr marL="11249" marR="11249" marT="11249" marB="0" anchor="b"/>
                </a:tc>
                <a:tc>
                  <a:txBody>
                    <a:bodyPr/>
                    <a:lstStyle/>
                    <a:p>
                      <a:pPr algn="ctr" fontAlgn="b"/>
                      <a:r>
                        <a:rPr lang="en-US" sz="1300" b="0" u="none" strike="noStrike">
                          <a:solidFill>
                            <a:srgbClr val="000000"/>
                          </a:solidFill>
                          <a:effectLst/>
                        </a:rPr>
                        <a:t>11</a:t>
                      </a:r>
                      <a:endParaRPr lang="en-US" sz="1300" b="0" i="0" u="none" strike="noStrike">
                        <a:solidFill>
                          <a:srgbClr val="000000"/>
                        </a:solidFill>
                        <a:effectLst/>
                        <a:latin typeface="Calibri" panose="020F0502020204030204" pitchFamily="34" charset="0"/>
                      </a:endParaRPr>
                    </a:p>
                  </a:txBody>
                  <a:tcPr marL="11249" marR="11249" marT="11249" marB="0" anchor="b"/>
                </a:tc>
                <a:extLst>
                  <a:ext uri="{0D108BD9-81ED-4DB2-BD59-A6C34878D82A}">
                    <a16:rowId xmlns:a16="http://schemas.microsoft.com/office/drawing/2014/main" val="1999135702"/>
                  </a:ext>
                </a:extLst>
              </a:tr>
            </a:tbl>
          </a:graphicData>
        </a:graphic>
      </p:graphicFrame>
      <p:graphicFrame>
        <p:nvGraphicFramePr>
          <p:cNvPr id="5" name="Content Placeholder 3">
            <a:extLst>
              <a:ext uri="{FF2B5EF4-FFF2-40B4-BE49-F238E27FC236}">
                <a16:creationId xmlns:a16="http://schemas.microsoft.com/office/drawing/2014/main" id="{183B71DC-7952-E051-CBB2-A7A689C16A98}"/>
              </a:ext>
            </a:extLst>
          </p:cNvPr>
          <p:cNvGraphicFramePr>
            <a:graphicFrameLocks/>
          </p:cNvGraphicFramePr>
          <p:nvPr>
            <p:extLst>
              <p:ext uri="{D42A27DB-BD31-4B8C-83A1-F6EECF244321}">
                <p14:modId xmlns:p14="http://schemas.microsoft.com/office/powerpoint/2010/main" val="1236513133"/>
              </p:ext>
            </p:extLst>
          </p:nvPr>
        </p:nvGraphicFramePr>
        <p:xfrm>
          <a:off x="7003623" y="2084800"/>
          <a:ext cx="4052153" cy="2271807"/>
        </p:xfrm>
        <a:graphic>
          <a:graphicData uri="http://schemas.openxmlformats.org/drawingml/2006/table">
            <a:tbl>
              <a:tblPr firstRow="1" bandRow="1">
                <a:tableStyleId>{616DA210-FB5B-4158-B5E0-FEB733F419BA}</a:tableStyleId>
              </a:tblPr>
              <a:tblGrid>
                <a:gridCol w="2364277">
                  <a:extLst>
                    <a:ext uri="{9D8B030D-6E8A-4147-A177-3AD203B41FA5}">
                      <a16:colId xmlns:a16="http://schemas.microsoft.com/office/drawing/2014/main" val="291425374"/>
                    </a:ext>
                  </a:extLst>
                </a:gridCol>
                <a:gridCol w="1687876">
                  <a:extLst>
                    <a:ext uri="{9D8B030D-6E8A-4147-A177-3AD203B41FA5}">
                      <a16:colId xmlns:a16="http://schemas.microsoft.com/office/drawing/2014/main" val="480935211"/>
                    </a:ext>
                  </a:extLst>
                </a:gridCol>
              </a:tblGrid>
              <a:tr h="252423">
                <a:tc>
                  <a:txBody>
                    <a:bodyPr/>
                    <a:lstStyle/>
                    <a:p>
                      <a:pPr algn="ctr" fontAlgn="b"/>
                      <a:r>
                        <a:rPr lang="en-US" sz="1100" b="1" i="0" u="none" strike="noStrike">
                          <a:solidFill>
                            <a:srgbClr val="000000"/>
                          </a:solidFill>
                          <a:effectLst/>
                          <a:latin typeface="Calibri" panose="020F0502020204030204" pitchFamily="34" charset="0"/>
                        </a:rPr>
                        <a:t>Land use Code</a:t>
                      </a:r>
                    </a:p>
                  </a:txBody>
                  <a:tcPr marL="9525" marR="9525" marT="9525" marB="0" anchor="b"/>
                </a:tc>
                <a:tc>
                  <a:txBody>
                    <a:bodyPr/>
                    <a:lstStyle/>
                    <a:p>
                      <a:pPr algn="ctr" fontAlgn="b"/>
                      <a:r>
                        <a:rPr lang="en-US" sz="1100" b="1" i="0" u="none" strike="noStrike">
                          <a:solidFill>
                            <a:srgbClr val="000000"/>
                          </a:solidFill>
                          <a:effectLst/>
                          <a:latin typeface="Calibri" panose="020F0502020204030204" pitchFamily="34" charset="0"/>
                        </a:rPr>
                        <a:t>Recoded to</a:t>
                      </a:r>
                    </a:p>
                  </a:txBody>
                  <a:tcPr marL="9525" marR="9525" marT="9525" marB="0" anchor="b"/>
                </a:tc>
                <a:extLst>
                  <a:ext uri="{0D108BD9-81ED-4DB2-BD59-A6C34878D82A}">
                    <a16:rowId xmlns:a16="http://schemas.microsoft.com/office/drawing/2014/main" val="3000498324"/>
                  </a:ext>
                </a:extLst>
              </a:tr>
              <a:tr h="252423">
                <a:tc>
                  <a:txBody>
                    <a:bodyPr/>
                    <a:lstStyle/>
                    <a:p>
                      <a:pPr algn="ctr" fontAlgn="b"/>
                      <a:r>
                        <a:rPr lang="en-US" sz="1100" b="0" u="none" strike="noStrike">
                          <a:solidFill>
                            <a:srgbClr val="000000"/>
                          </a:solidFill>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99735992"/>
                  </a:ext>
                </a:extLst>
              </a:tr>
              <a:tr h="252423">
                <a:tc>
                  <a:txBody>
                    <a:bodyPr/>
                    <a:lstStyle/>
                    <a:p>
                      <a:pPr algn="ctr" fontAlgn="b"/>
                      <a:r>
                        <a:rPr lang="en-US" sz="1100" b="0" u="none" strike="noStrike">
                          <a:solidFill>
                            <a:srgbClr val="000000"/>
                          </a:solidFill>
                          <a:effectLst/>
                        </a:rPr>
                        <a:t>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u="none" strike="noStrike">
                          <a:solidFill>
                            <a:srgbClr val="000000"/>
                          </a:solidFill>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69208800"/>
                  </a:ext>
                </a:extLst>
              </a:tr>
              <a:tr h="252423">
                <a:tc>
                  <a:txBody>
                    <a:bodyPr/>
                    <a:lstStyle/>
                    <a:p>
                      <a:pPr algn="ctr" fontAlgn="b"/>
                      <a:r>
                        <a:rPr lang="en-US" sz="1100" b="0" u="none" strike="noStrike">
                          <a:solidFill>
                            <a:srgbClr val="000000"/>
                          </a:solidFill>
                          <a:effectLst/>
                        </a:rPr>
                        <a:t>82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u="none" strike="noStrike">
                          <a:solidFill>
                            <a:srgbClr val="000000"/>
                          </a:solidFill>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50015809"/>
                  </a:ext>
                </a:extLst>
              </a:tr>
              <a:tr h="252423">
                <a:tc>
                  <a:txBody>
                    <a:bodyPr/>
                    <a:lstStyle/>
                    <a:p>
                      <a:pPr algn="ctr" fontAlgn="b"/>
                      <a:r>
                        <a:rPr lang="en-US" sz="1100" b="0" u="none" strike="noStrike">
                          <a:solidFill>
                            <a:srgbClr val="000000"/>
                          </a:solidFill>
                          <a:effectLst/>
                        </a:rPr>
                        <a:t>71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u="none" strike="noStrike">
                          <a:solidFill>
                            <a:srgbClr val="000000"/>
                          </a:solidFill>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40445740"/>
                  </a:ext>
                </a:extLst>
              </a:tr>
              <a:tr h="252423">
                <a:tc>
                  <a:txBody>
                    <a:bodyPr/>
                    <a:lstStyle/>
                    <a:p>
                      <a:pPr algn="ctr" fontAlgn="b"/>
                      <a:r>
                        <a:rPr lang="en-US" sz="1100" b="0" u="none" strike="noStrike">
                          <a:solidFill>
                            <a:srgbClr val="000000"/>
                          </a:solidFill>
                          <a:effectLst/>
                        </a:rPr>
                        <a:t>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u="none" strike="noStrike">
                          <a:solidFill>
                            <a:srgbClr val="000000"/>
                          </a:solidFill>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26306381"/>
                  </a:ext>
                </a:extLst>
              </a:tr>
              <a:tr h="252423">
                <a:tc>
                  <a:txBody>
                    <a:bodyPr/>
                    <a:lstStyle/>
                    <a:p>
                      <a:pPr algn="ctr" fontAlgn="b"/>
                      <a:r>
                        <a:rPr lang="en-US" sz="1100" b="0" u="none" strike="noStrike">
                          <a:solidFill>
                            <a:srgbClr val="000000"/>
                          </a:solidFill>
                          <a:effectLst/>
                        </a:rPr>
                        <a:t>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u="none" strike="noStrike">
                          <a:solidFill>
                            <a:srgbClr val="000000"/>
                          </a:solidFill>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9928533"/>
                  </a:ext>
                </a:extLst>
              </a:tr>
              <a:tr h="252423">
                <a:tc>
                  <a:txBody>
                    <a:bodyPr/>
                    <a:lstStyle/>
                    <a:p>
                      <a:pPr algn="ctr" fontAlgn="b"/>
                      <a:r>
                        <a:rPr lang="en-US" sz="1100" b="0" u="none" strike="noStrike">
                          <a:solidFill>
                            <a:srgbClr val="000000"/>
                          </a:solidFill>
                          <a:effectLst/>
                        </a:rPr>
                        <a:t>24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u="none" strike="noStrike">
                          <a:solidFill>
                            <a:srgbClr val="000000"/>
                          </a:solidFill>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09253153"/>
                  </a:ext>
                </a:extLst>
              </a:tr>
              <a:tr h="252423">
                <a:tc>
                  <a:txBody>
                    <a:bodyPr/>
                    <a:lstStyle/>
                    <a:p>
                      <a:pPr algn="ctr" fontAlgn="b"/>
                      <a:r>
                        <a:rPr lang="en-US" sz="1100" b="0" u="none" strike="noStrike">
                          <a:solidFill>
                            <a:srgbClr val="000000"/>
                          </a:solidFill>
                          <a:effectLst/>
                        </a:rPr>
                        <a:t>31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u="none" strike="noStrike">
                          <a:solidFill>
                            <a:srgbClr val="000000"/>
                          </a:solidFill>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17845168"/>
                  </a:ext>
                </a:extLst>
              </a:tr>
            </a:tbl>
          </a:graphicData>
        </a:graphic>
      </p:graphicFrame>
      <p:sp>
        <p:nvSpPr>
          <p:cNvPr id="6" name="Content Placeholder 2">
            <a:extLst>
              <a:ext uri="{FF2B5EF4-FFF2-40B4-BE49-F238E27FC236}">
                <a16:creationId xmlns:a16="http://schemas.microsoft.com/office/drawing/2014/main" id="{2CF52D94-F513-5F2B-2D37-B833E21AC965}"/>
              </a:ext>
            </a:extLst>
          </p:cNvPr>
          <p:cNvSpPr txBox="1">
            <a:spLocks/>
          </p:cNvSpPr>
          <p:nvPr/>
        </p:nvSpPr>
        <p:spPr>
          <a:xfrm>
            <a:off x="6429375" y="5020282"/>
            <a:ext cx="4963152" cy="1219200"/>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cap="none">
                <a:latin typeface="Garamond" panose="02020404030301010803" pitchFamily="18" charset="0"/>
              </a:rPr>
              <a:t>Agricultural Indicator Variable (</a:t>
            </a:r>
            <a:r>
              <a:rPr lang="en-US" cap="none" err="1">
                <a:solidFill>
                  <a:schemeClr val="accent6">
                    <a:lumMod val="50000"/>
                  </a:schemeClr>
                </a:solidFill>
                <a:latin typeface="Garamond" panose="02020404030301010803" pitchFamily="18" charset="0"/>
              </a:rPr>
              <a:t>Ag_Ind</a:t>
            </a:r>
            <a:r>
              <a:rPr lang="en-US" cap="none">
                <a:latin typeface="Garamond" panose="02020404030301010803" pitchFamily="18" charset="0"/>
              </a:rPr>
              <a:t>)</a:t>
            </a:r>
          </a:p>
          <a:p>
            <a:pPr lvl="1"/>
            <a:r>
              <a:rPr lang="en-US" cap="none">
                <a:latin typeface="Garamond" panose="02020404030301010803" pitchFamily="18" charset="0"/>
              </a:rPr>
              <a:t>1 for Planted / Cultivated Land</a:t>
            </a:r>
          </a:p>
          <a:p>
            <a:pPr lvl="1"/>
            <a:r>
              <a:rPr lang="en-US" cap="none">
                <a:latin typeface="Garamond" panose="02020404030301010803" pitchFamily="18" charset="0"/>
              </a:rPr>
              <a:t>0 for all other classes</a:t>
            </a:r>
          </a:p>
          <a:p>
            <a:pPr lvl="1"/>
            <a:endParaRPr lang="en-US" cap="none">
              <a:latin typeface="Garamond" panose="02020404030301010803" pitchFamily="18" charset="0"/>
            </a:endParaRPr>
          </a:p>
          <a:p>
            <a:pPr lvl="1"/>
            <a:endParaRPr lang="en-US" cap="none">
              <a:latin typeface="Garamond" panose="02020404030301010803" pitchFamily="18" charset="0"/>
            </a:endParaRPr>
          </a:p>
        </p:txBody>
      </p:sp>
    </p:spTree>
    <p:extLst>
      <p:ext uri="{BB962C8B-B14F-4D97-AF65-F5344CB8AC3E}">
        <p14:creationId xmlns:p14="http://schemas.microsoft.com/office/powerpoint/2010/main" val="2124477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31AA009-40AD-4098-8AE7-680CA35C6E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Rectangle 12">
            <a:extLst>
              <a:ext uri="{FF2B5EF4-FFF2-40B4-BE49-F238E27FC236}">
                <a16:creationId xmlns:a16="http://schemas.microsoft.com/office/drawing/2014/main" id="{4E50CAEE-CAC0-4F18-9593-F09A3338C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2DA77D5-12C4-446D-AC72-A514960A55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3623" t="43915" r="1" b="10213"/>
          <a:stretch/>
        </p:blipFill>
        <p:spPr>
          <a:xfrm>
            <a:off x="8199690" y="290557"/>
            <a:ext cx="3992310" cy="3905520"/>
          </a:xfrm>
          <a:prstGeom prst="rect">
            <a:avLst/>
          </a:prstGeom>
        </p:spPr>
      </p:pic>
      <p:pic>
        <p:nvPicPr>
          <p:cNvPr id="17" name="Picture 16">
            <a:extLst>
              <a:ext uri="{FF2B5EF4-FFF2-40B4-BE49-F238E27FC236}">
                <a16:creationId xmlns:a16="http://schemas.microsoft.com/office/drawing/2014/main" id="{19E04E4F-6B32-4651-ACE0-DACABF1FC2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2450" t="1120" r="54326" b="73832"/>
          <a:stretch/>
        </p:blipFill>
        <p:spPr>
          <a:xfrm>
            <a:off x="4581330" y="0"/>
            <a:ext cx="6762408" cy="2867764"/>
          </a:xfrm>
          <a:prstGeom prst="rect">
            <a:avLst/>
          </a:prstGeom>
        </p:spPr>
      </p:pic>
      <p:sp>
        <p:nvSpPr>
          <p:cNvPr id="4" name="Title 3">
            <a:extLst>
              <a:ext uri="{FF2B5EF4-FFF2-40B4-BE49-F238E27FC236}">
                <a16:creationId xmlns:a16="http://schemas.microsoft.com/office/drawing/2014/main" id="{5328D0CF-3C19-FD93-E09A-B0BD2A722C2E}"/>
              </a:ext>
            </a:extLst>
          </p:cNvPr>
          <p:cNvSpPr>
            <a:spLocks noGrp="1"/>
          </p:cNvSpPr>
          <p:nvPr>
            <p:ph type="title"/>
          </p:nvPr>
        </p:nvSpPr>
        <p:spPr>
          <a:xfrm>
            <a:off x="1286933" y="2213361"/>
            <a:ext cx="6247721" cy="2204815"/>
          </a:xfrm>
        </p:spPr>
        <p:txBody>
          <a:bodyPr vert="horz" lIns="91440" tIns="45720" rIns="91440" bIns="45720" rtlCol="0" anchor="b">
            <a:normAutofit/>
          </a:bodyPr>
          <a:lstStyle/>
          <a:p>
            <a:pPr algn="l"/>
            <a:r>
              <a:rPr lang="en-US" sz="4800"/>
              <a:t>AALOK</a:t>
            </a:r>
          </a:p>
        </p:txBody>
      </p:sp>
      <p:pic>
        <p:nvPicPr>
          <p:cNvPr id="19" name="Picture 18">
            <a:extLst>
              <a:ext uri="{FF2B5EF4-FFF2-40B4-BE49-F238E27FC236}">
                <a16:creationId xmlns:a16="http://schemas.microsoft.com/office/drawing/2014/main" id="{13D4F2B0-7771-46FC-9763-240E8F55F1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65973" t="81531" r="19879"/>
          <a:stretch/>
        </p:blipFill>
        <p:spPr>
          <a:xfrm>
            <a:off x="10246407" y="5429242"/>
            <a:ext cx="1945594" cy="1428758"/>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pic>
        <p:nvPicPr>
          <p:cNvPr id="21" name="Picture 20">
            <a:extLst>
              <a:ext uri="{FF2B5EF4-FFF2-40B4-BE49-F238E27FC236}">
                <a16:creationId xmlns:a16="http://schemas.microsoft.com/office/drawing/2014/main" id="{6164F387-6750-4AFF-8A10-65C64D31EC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6466" t="75007" r="30510"/>
          <a:stretch/>
        </p:blipFill>
        <p:spPr>
          <a:xfrm>
            <a:off x="9795659" y="4064996"/>
            <a:ext cx="2716669" cy="1658803"/>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Tree>
    <p:extLst>
      <p:ext uri="{BB962C8B-B14F-4D97-AF65-F5344CB8AC3E}">
        <p14:creationId xmlns:p14="http://schemas.microsoft.com/office/powerpoint/2010/main" val="418368466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een trees in the forest">
            <a:extLst>
              <a:ext uri="{FF2B5EF4-FFF2-40B4-BE49-F238E27FC236}">
                <a16:creationId xmlns:a16="http://schemas.microsoft.com/office/drawing/2014/main" id="{76DD8E6B-ACD9-FCB9-7EEE-D2E4273CF2DB}"/>
              </a:ext>
            </a:extLst>
          </p:cNvPr>
          <p:cNvPicPr>
            <a:picLocks noChangeAspect="1"/>
          </p:cNvPicPr>
          <p:nvPr/>
        </p:nvPicPr>
        <p:blipFill rotWithShape="1">
          <a:blip r:embed="rId2"/>
          <a:srcRect l="21801" r="34184"/>
          <a:stretch/>
        </p:blipFill>
        <p:spPr>
          <a:xfrm>
            <a:off x="20" y="10"/>
            <a:ext cx="4024741" cy="6857990"/>
          </a:xfrm>
          <a:prstGeom prst="rect">
            <a:avLst/>
          </a:prstGeom>
        </p:spPr>
      </p:pic>
      <p:sp>
        <p:nvSpPr>
          <p:cNvPr id="11" name="Rectangle 10">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E6B038B-270A-15E1-15AF-CD8ADA0E79C0}"/>
              </a:ext>
            </a:extLst>
          </p:cNvPr>
          <p:cNvSpPr>
            <a:spLocks noGrp="1"/>
          </p:cNvSpPr>
          <p:nvPr>
            <p:ph type="title"/>
          </p:nvPr>
        </p:nvSpPr>
        <p:spPr>
          <a:xfrm>
            <a:off x="4465050" y="618517"/>
            <a:ext cx="6672886" cy="1596177"/>
          </a:xfrm>
        </p:spPr>
        <p:txBody>
          <a:bodyPr>
            <a:normAutofit/>
          </a:bodyPr>
          <a:lstStyle/>
          <a:p>
            <a:r>
              <a:rPr lang="en-US" b="1" cap="none"/>
              <a:t>Selection of Independent Variables</a:t>
            </a:r>
          </a:p>
        </p:txBody>
      </p:sp>
      <p:sp>
        <p:nvSpPr>
          <p:cNvPr id="3" name="Content Placeholder 2">
            <a:extLst>
              <a:ext uri="{FF2B5EF4-FFF2-40B4-BE49-F238E27FC236}">
                <a16:creationId xmlns:a16="http://schemas.microsoft.com/office/drawing/2014/main" id="{6F9898DB-899E-2E62-B162-8B3BBD4CEB6A}"/>
              </a:ext>
            </a:extLst>
          </p:cNvPr>
          <p:cNvSpPr>
            <a:spLocks noGrp="1"/>
          </p:cNvSpPr>
          <p:nvPr>
            <p:ph idx="1"/>
          </p:nvPr>
        </p:nvSpPr>
        <p:spPr>
          <a:xfrm>
            <a:off x="4465048" y="2367092"/>
            <a:ext cx="6672887" cy="3424107"/>
          </a:xfrm>
        </p:spPr>
        <p:txBody>
          <a:bodyPr>
            <a:normAutofit/>
          </a:bodyPr>
          <a:lstStyle/>
          <a:p>
            <a:pPr lvl="1"/>
            <a:r>
              <a:rPr lang="en-US" sz="2000" cap="none">
                <a:latin typeface="Garamond" panose="02020404030301010803" pitchFamily="18" charset="0"/>
              </a:rPr>
              <a:t>Domain Knowledge</a:t>
            </a:r>
          </a:p>
          <a:p>
            <a:pPr lvl="1"/>
            <a:r>
              <a:rPr lang="en-US" sz="2000" cap="none">
                <a:latin typeface="Garamond" panose="02020404030301010803" pitchFamily="18" charset="0"/>
              </a:rPr>
              <a:t>Correlation between predictor variable and target variable.</a:t>
            </a:r>
          </a:p>
          <a:p>
            <a:pPr lvl="1"/>
            <a:r>
              <a:rPr lang="en-US" sz="2000" cap="none">
                <a:latin typeface="Garamond" panose="02020404030301010803" pitchFamily="18" charset="0"/>
              </a:rPr>
              <a:t>Avoiding multicollinearity among the variables.</a:t>
            </a:r>
          </a:p>
          <a:p>
            <a:pPr lvl="1"/>
            <a:r>
              <a:rPr lang="en-US" sz="2000" cap="none">
                <a:latin typeface="Garamond" panose="02020404030301010803" pitchFamily="18" charset="0"/>
              </a:rPr>
              <a:t>Feature Importance </a:t>
            </a:r>
          </a:p>
          <a:p>
            <a:pPr lvl="2"/>
            <a:r>
              <a:rPr lang="en-US" sz="1800" cap="none">
                <a:latin typeface="Garamond" panose="02020404030301010803" pitchFamily="18" charset="0"/>
              </a:rPr>
              <a:t>Random Forest Regressor </a:t>
            </a:r>
          </a:p>
          <a:p>
            <a:pPr lvl="2"/>
            <a:r>
              <a:rPr lang="en-US" sz="1800" cap="none">
                <a:latin typeface="Garamond" panose="02020404030301010803" pitchFamily="18" charset="0"/>
              </a:rPr>
              <a:t>Decision Tree Regressor</a:t>
            </a:r>
            <a:endParaRPr lang="en-US" sz="1600" cap="none">
              <a:latin typeface="Garamond" panose="02020404030301010803" pitchFamily="18" charset="0"/>
            </a:endParaRPr>
          </a:p>
        </p:txBody>
      </p:sp>
    </p:spTree>
    <p:extLst>
      <p:ext uri="{BB962C8B-B14F-4D97-AF65-F5344CB8AC3E}">
        <p14:creationId xmlns:p14="http://schemas.microsoft.com/office/powerpoint/2010/main" val="2940277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6E7C05-FE42-4B19-0B96-7781E4D7D177}"/>
              </a:ext>
            </a:extLst>
          </p:cNvPr>
          <p:cNvSpPr>
            <a:spLocks noGrp="1"/>
          </p:cNvSpPr>
          <p:nvPr>
            <p:ph type="title"/>
          </p:nvPr>
        </p:nvSpPr>
        <p:spPr>
          <a:xfrm>
            <a:off x="570219" y="320458"/>
            <a:ext cx="4018257" cy="1056319"/>
          </a:xfrm>
        </p:spPr>
        <p:txBody>
          <a:bodyPr/>
          <a:lstStyle/>
          <a:p>
            <a:r>
              <a:rPr lang="en-US" b="1" cap="none">
                <a:latin typeface="Garamond" panose="02020404030301010803" pitchFamily="18" charset="0"/>
              </a:rPr>
              <a:t>Correlation</a:t>
            </a:r>
          </a:p>
        </p:txBody>
      </p:sp>
      <p:pic>
        <p:nvPicPr>
          <p:cNvPr id="10" name="Content Placeholder 9" descr="Chart, scatter chart&#10;&#10;Description automatically generated">
            <a:extLst>
              <a:ext uri="{FF2B5EF4-FFF2-40B4-BE49-F238E27FC236}">
                <a16:creationId xmlns:a16="http://schemas.microsoft.com/office/drawing/2014/main" id="{511BDBF0-F192-E123-3310-44D71305A6D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8941" y="1658866"/>
            <a:ext cx="5333962" cy="47205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Content Placeholder 4" descr="Chart, histogram&#10;&#10;Description automatically generated">
            <a:extLst>
              <a:ext uri="{FF2B5EF4-FFF2-40B4-BE49-F238E27FC236}">
                <a16:creationId xmlns:a16="http://schemas.microsoft.com/office/drawing/2014/main" id="{8F48C39F-9449-2000-386B-66FA28CA13A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905609" y="132863"/>
            <a:ext cx="6286391" cy="47205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50031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98A39-9D29-EE49-301E-7CFEAA385604}"/>
              </a:ext>
            </a:extLst>
          </p:cNvPr>
          <p:cNvSpPr>
            <a:spLocks noGrp="1"/>
          </p:cNvSpPr>
          <p:nvPr>
            <p:ph type="title" idx="4294967295"/>
          </p:nvPr>
        </p:nvSpPr>
        <p:spPr>
          <a:xfrm>
            <a:off x="538714" y="839836"/>
            <a:ext cx="4921250" cy="1597025"/>
          </a:xfrm>
        </p:spPr>
        <p:txBody>
          <a:bodyPr>
            <a:normAutofit/>
          </a:bodyPr>
          <a:lstStyle/>
          <a:p>
            <a:r>
              <a:rPr lang="en-US" b="1" cap="none">
                <a:latin typeface="Garamond" panose="02020404030301010803" pitchFamily="18" charset="0"/>
              </a:rPr>
              <a:t>Feature Importance</a:t>
            </a:r>
          </a:p>
        </p:txBody>
      </p:sp>
      <p:pic>
        <p:nvPicPr>
          <p:cNvPr id="4" name="Content Placeholder 9" descr="Chart&#10;&#10;Description automatically generated">
            <a:extLst>
              <a:ext uri="{FF2B5EF4-FFF2-40B4-BE49-F238E27FC236}">
                <a16:creationId xmlns:a16="http://schemas.microsoft.com/office/drawing/2014/main" id="{3845DFFF-904F-BCF8-476F-F4DEEFA9BCCE}"/>
              </a:ext>
            </a:extLst>
          </p:cNvPr>
          <p:cNvPicPr>
            <a:picLocks noChangeAspect="1"/>
          </p:cNvPicPr>
          <p:nvPr/>
        </p:nvPicPr>
        <p:blipFill rotWithShape="1">
          <a:blip r:embed="rId2">
            <a:extLst>
              <a:ext uri="{28A0092B-C50C-407E-A947-70E740481C1C}">
                <a14:useLocalDpi xmlns:a14="http://schemas.microsoft.com/office/drawing/2010/main" val="0"/>
              </a:ext>
            </a:extLst>
          </a:blip>
          <a:srcRect r="1799" b="3"/>
          <a:stretch/>
        </p:blipFill>
        <p:spPr>
          <a:xfrm>
            <a:off x="78556" y="2803516"/>
            <a:ext cx="5801345" cy="392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Content Placeholder 2">
            <a:extLst>
              <a:ext uri="{FF2B5EF4-FFF2-40B4-BE49-F238E27FC236}">
                <a16:creationId xmlns:a16="http://schemas.microsoft.com/office/drawing/2014/main" id="{C09B9BED-FB97-E09C-65E1-AAD44E70841B}"/>
              </a:ext>
            </a:extLst>
          </p:cNvPr>
          <p:cNvSpPr txBox="1">
            <a:spLocks/>
          </p:cNvSpPr>
          <p:nvPr/>
        </p:nvSpPr>
        <p:spPr>
          <a:xfrm>
            <a:off x="2999339" y="5133852"/>
            <a:ext cx="2332986" cy="321720"/>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ctr">
              <a:buNone/>
            </a:pPr>
            <a:r>
              <a:rPr lang="en-US" b="1" cap="none">
                <a:latin typeface="Garamond" panose="02020404030301010803" pitchFamily="18" charset="0"/>
              </a:rPr>
              <a:t>Random Forest Regressor</a:t>
            </a:r>
          </a:p>
        </p:txBody>
      </p:sp>
      <p:pic>
        <p:nvPicPr>
          <p:cNvPr id="6" name="Content Placeholder 5" descr="Chart&#10;&#10;Description automatically generated">
            <a:extLst>
              <a:ext uri="{FF2B5EF4-FFF2-40B4-BE49-F238E27FC236}">
                <a16:creationId xmlns:a16="http://schemas.microsoft.com/office/drawing/2014/main" id="{AA27F7A4-4E76-9C89-156F-1F7382AF5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448" y="115651"/>
            <a:ext cx="6117996" cy="40696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Content Placeholder 2">
            <a:extLst>
              <a:ext uri="{FF2B5EF4-FFF2-40B4-BE49-F238E27FC236}">
                <a16:creationId xmlns:a16="http://schemas.microsoft.com/office/drawing/2014/main" id="{A8A2F53F-E438-8BCC-D3E8-6462DEE28229}"/>
              </a:ext>
            </a:extLst>
          </p:cNvPr>
          <p:cNvSpPr txBox="1">
            <a:spLocks/>
          </p:cNvSpPr>
          <p:nvPr/>
        </p:nvSpPr>
        <p:spPr>
          <a:xfrm>
            <a:off x="9614525" y="3013915"/>
            <a:ext cx="2385457" cy="41508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ctr">
              <a:buNone/>
            </a:pPr>
            <a:r>
              <a:rPr lang="en-US" sz="1400" b="1" cap="none">
                <a:latin typeface="Garamond" panose="02020404030301010803" pitchFamily="18" charset="0"/>
              </a:rPr>
              <a:t>Decision Tree Regressor</a:t>
            </a:r>
          </a:p>
        </p:txBody>
      </p:sp>
    </p:spTree>
    <p:extLst>
      <p:ext uri="{BB962C8B-B14F-4D97-AF65-F5344CB8AC3E}">
        <p14:creationId xmlns:p14="http://schemas.microsoft.com/office/powerpoint/2010/main" val="3791735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648E8-D6F0-CA9A-347E-4665588DA9A7}"/>
              </a:ext>
            </a:extLst>
          </p:cNvPr>
          <p:cNvSpPr>
            <a:spLocks noGrp="1"/>
          </p:cNvSpPr>
          <p:nvPr>
            <p:ph type="title"/>
          </p:nvPr>
        </p:nvSpPr>
        <p:spPr>
          <a:xfrm>
            <a:off x="983420" y="323488"/>
            <a:ext cx="10364451" cy="1024753"/>
          </a:xfrm>
        </p:spPr>
        <p:txBody>
          <a:bodyPr>
            <a:normAutofit/>
          </a:bodyPr>
          <a:lstStyle/>
          <a:p>
            <a:r>
              <a:rPr lang="en-US" sz="2800" b="1" cap="none">
                <a:latin typeface="Garamond" panose="02020404030301010803" pitchFamily="18" charset="0"/>
              </a:rPr>
              <a:t>Logistic Regression</a:t>
            </a:r>
            <a:br>
              <a:rPr lang="en-US" sz="2800" b="1" cap="none">
                <a:latin typeface="Garamond" panose="02020404030301010803" pitchFamily="18" charset="0"/>
              </a:rPr>
            </a:br>
            <a:r>
              <a:rPr lang="en-US" sz="1600" cap="none">
                <a:latin typeface="Garamond" panose="02020404030301010803" pitchFamily="18" charset="0"/>
              </a:rPr>
              <a:t>Part of Ensemble 1</a:t>
            </a:r>
            <a:endParaRPr lang="en-US" sz="4400" cap="none">
              <a:latin typeface="Garamond" panose="02020404030301010803" pitchFamily="18" charset="0"/>
            </a:endParaRPr>
          </a:p>
        </p:txBody>
      </p:sp>
      <p:graphicFrame>
        <p:nvGraphicFramePr>
          <p:cNvPr id="10" name="Table 10">
            <a:extLst>
              <a:ext uri="{FF2B5EF4-FFF2-40B4-BE49-F238E27FC236}">
                <a16:creationId xmlns:a16="http://schemas.microsoft.com/office/drawing/2014/main" id="{18E290CD-1A05-99A3-564A-47C065256A3F}"/>
              </a:ext>
            </a:extLst>
          </p:cNvPr>
          <p:cNvGraphicFramePr>
            <a:graphicFrameLocks noGrp="1"/>
          </p:cNvGraphicFramePr>
          <p:nvPr>
            <p:extLst>
              <p:ext uri="{D42A27DB-BD31-4B8C-83A1-F6EECF244321}">
                <p14:modId xmlns:p14="http://schemas.microsoft.com/office/powerpoint/2010/main" val="116542958"/>
              </p:ext>
            </p:extLst>
          </p:nvPr>
        </p:nvGraphicFramePr>
        <p:xfrm>
          <a:off x="4618088" y="4580452"/>
          <a:ext cx="3095116" cy="1854200"/>
        </p:xfrm>
        <a:graphic>
          <a:graphicData uri="http://schemas.openxmlformats.org/drawingml/2006/table">
            <a:tbl>
              <a:tblPr firstRow="1" bandRow="1">
                <a:tableStyleId>{616DA210-FB5B-4158-B5E0-FEB733F419BA}</a:tableStyleId>
              </a:tblPr>
              <a:tblGrid>
                <a:gridCol w="1136614">
                  <a:extLst>
                    <a:ext uri="{9D8B030D-6E8A-4147-A177-3AD203B41FA5}">
                      <a16:colId xmlns:a16="http://schemas.microsoft.com/office/drawing/2014/main" val="1710777394"/>
                    </a:ext>
                  </a:extLst>
                </a:gridCol>
                <a:gridCol w="945144">
                  <a:extLst>
                    <a:ext uri="{9D8B030D-6E8A-4147-A177-3AD203B41FA5}">
                      <a16:colId xmlns:a16="http://schemas.microsoft.com/office/drawing/2014/main" val="2932490258"/>
                    </a:ext>
                  </a:extLst>
                </a:gridCol>
                <a:gridCol w="1013358">
                  <a:extLst>
                    <a:ext uri="{9D8B030D-6E8A-4147-A177-3AD203B41FA5}">
                      <a16:colId xmlns:a16="http://schemas.microsoft.com/office/drawing/2014/main" val="1592182094"/>
                    </a:ext>
                  </a:extLst>
                </a:gridCol>
              </a:tblGrid>
              <a:tr h="370840">
                <a:tc>
                  <a:txBody>
                    <a:bodyPr/>
                    <a:lstStyle/>
                    <a:p>
                      <a:pPr algn="ctr"/>
                      <a:endParaRPr lang="en-US" b="1"/>
                    </a:p>
                  </a:txBody>
                  <a:tcPr/>
                </a:tc>
                <a:tc>
                  <a:txBody>
                    <a:bodyPr/>
                    <a:lstStyle/>
                    <a:p>
                      <a:pPr algn="ctr"/>
                      <a:r>
                        <a:rPr lang="en-US"/>
                        <a:t>Train</a:t>
                      </a:r>
                    </a:p>
                  </a:txBody>
                  <a:tcPr/>
                </a:tc>
                <a:tc>
                  <a:txBody>
                    <a:bodyPr/>
                    <a:lstStyle/>
                    <a:p>
                      <a:pPr algn="ctr"/>
                      <a:r>
                        <a:rPr lang="en-US"/>
                        <a:t>Test</a:t>
                      </a:r>
                    </a:p>
                  </a:txBody>
                  <a:tcPr/>
                </a:tc>
                <a:extLst>
                  <a:ext uri="{0D108BD9-81ED-4DB2-BD59-A6C34878D82A}">
                    <a16:rowId xmlns:a16="http://schemas.microsoft.com/office/drawing/2014/main" val="3107433486"/>
                  </a:ext>
                </a:extLst>
              </a:tr>
              <a:tr h="370840">
                <a:tc>
                  <a:txBody>
                    <a:bodyPr/>
                    <a:lstStyle/>
                    <a:p>
                      <a:pPr algn="ctr"/>
                      <a:r>
                        <a:rPr lang="en-US" b="1"/>
                        <a:t>Accuracy</a:t>
                      </a:r>
                    </a:p>
                  </a:txBody>
                  <a:tcPr/>
                </a:tc>
                <a:tc>
                  <a:txBody>
                    <a:bodyPr/>
                    <a:lstStyle/>
                    <a:p>
                      <a:pPr algn="ctr"/>
                      <a:r>
                        <a:rPr lang="en-US"/>
                        <a:t>0.676</a:t>
                      </a:r>
                    </a:p>
                  </a:txBody>
                  <a:tcPr/>
                </a:tc>
                <a:tc>
                  <a:txBody>
                    <a:bodyPr/>
                    <a:lstStyle/>
                    <a:p>
                      <a:pPr algn="ctr"/>
                      <a:r>
                        <a:rPr lang="en-US"/>
                        <a:t>0.667</a:t>
                      </a:r>
                    </a:p>
                  </a:txBody>
                  <a:tcPr/>
                </a:tc>
                <a:extLst>
                  <a:ext uri="{0D108BD9-81ED-4DB2-BD59-A6C34878D82A}">
                    <a16:rowId xmlns:a16="http://schemas.microsoft.com/office/drawing/2014/main" val="580340679"/>
                  </a:ext>
                </a:extLst>
              </a:tr>
              <a:tr h="370840">
                <a:tc>
                  <a:txBody>
                    <a:bodyPr/>
                    <a:lstStyle/>
                    <a:p>
                      <a:pPr algn="ctr"/>
                      <a:r>
                        <a:rPr lang="en-US" b="1"/>
                        <a:t>Precision</a:t>
                      </a:r>
                    </a:p>
                  </a:txBody>
                  <a:tcPr/>
                </a:tc>
                <a:tc>
                  <a:txBody>
                    <a:bodyPr/>
                    <a:lstStyle/>
                    <a:p>
                      <a:pPr algn="ctr"/>
                      <a:r>
                        <a:rPr lang="en-US"/>
                        <a:t>0.680</a:t>
                      </a:r>
                    </a:p>
                  </a:txBody>
                  <a:tcPr/>
                </a:tc>
                <a:tc>
                  <a:txBody>
                    <a:bodyPr/>
                    <a:lstStyle/>
                    <a:p>
                      <a:pPr algn="ctr"/>
                      <a:r>
                        <a:rPr lang="en-US"/>
                        <a:t>0.760</a:t>
                      </a:r>
                    </a:p>
                  </a:txBody>
                  <a:tcPr/>
                </a:tc>
                <a:extLst>
                  <a:ext uri="{0D108BD9-81ED-4DB2-BD59-A6C34878D82A}">
                    <a16:rowId xmlns:a16="http://schemas.microsoft.com/office/drawing/2014/main" val="1572117057"/>
                  </a:ext>
                </a:extLst>
              </a:tr>
              <a:tr h="370840">
                <a:tc>
                  <a:txBody>
                    <a:bodyPr/>
                    <a:lstStyle/>
                    <a:p>
                      <a:pPr algn="ctr"/>
                      <a:r>
                        <a:rPr lang="en-US" b="1"/>
                        <a:t>Recall</a:t>
                      </a:r>
                    </a:p>
                  </a:txBody>
                  <a:tcPr/>
                </a:tc>
                <a:tc>
                  <a:txBody>
                    <a:bodyPr/>
                    <a:lstStyle/>
                    <a:p>
                      <a:pPr algn="ctr"/>
                      <a:r>
                        <a:rPr lang="en-US"/>
                        <a:t>0.843</a:t>
                      </a:r>
                    </a:p>
                  </a:txBody>
                  <a:tcPr/>
                </a:tc>
                <a:tc>
                  <a:txBody>
                    <a:bodyPr/>
                    <a:lstStyle/>
                    <a:p>
                      <a:pPr algn="ctr"/>
                      <a:r>
                        <a:rPr lang="en-US"/>
                        <a:t>0.760</a:t>
                      </a:r>
                    </a:p>
                  </a:txBody>
                  <a:tcPr/>
                </a:tc>
                <a:extLst>
                  <a:ext uri="{0D108BD9-81ED-4DB2-BD59-A6C34878D82A}">
                    <a16:rowId xmlns:a16="http://schemas.microsoft.com/office/drawing/2014/main" val="1535538616"/>
                  </a:ext>
                </a:extLst>
              </a:tr>
              <a:tr h="370840">
                <a:tc>
                  <a:txBody>
                    <a:bodyPr/>
                    <a:lstStyle/>
                    <a:p>
                      <a:pPr algn="ctr"/>
                      <a:r>
                        <a:rPr lang="en-US" b="1"/>
                        <a:t>F1 Score</a:t>
                      </a:r>
                    </a:p>
                  </a:txBody>
                  <a:tcPr/>
                </a:tc>
                <a:tc>
                  <a:txBody>
                    <a:bodyPr/>
                    <a:lstStyle/>
                    <a:p>
                      <a:pPr algn="ctr"/>
                      <a:r>
                        <a:rPr lang="en-US"/>
                        <a:t>0.753</a:t>
                      </a:r>
                    </a:p>
                  </a:txBody>
                  <a:tcPr/>
                </a:tc>
                <a:tc>
                  <a:txBody>
                    <a:bodyPr/>
                    <a:lstStyle/>
                    <a:p>
                      <a:pPr algn="ctr"/>
                      <a:r>
                        <a:rPr lang="en-US"/>
                        <a:t>0.760</a:t>
                      </a:r>
                    </a:p>
                  </a:txBody>
                  <a:tcPr/>
                </a:tc>
                <a:extLst>
                  <a:ext uri="{0D108BD9-81ED-4DB2-BD59-A6C34878D82A}">
                    <a16:rowId xmlns:a16="http://schemas.microsoft.com/office/drawing/2014/main" val="487049303"/>
                  </a:ext>
                </a:extLst>
              </a:tr>
            </a:tbl>
          </a:graphicData>
        </a:graphic>
      </p:graphicFrame>
      <p:pic>
        <p:nvPicPr>
          <p:cNvPr id="16" name="Picture 15">
            <a:extLst>
              <a:ext uri="{FF2B5EF4-FFF2-40B4-BE49-F238E27FC236}">
                <a16:creationId xmlns:a16="http://schemas.microsoft.com/office/drawing/2014/main" id="{575B1371-9552-4E3C-83B0-B22945EA7809}"/>
              </a:ext>
            </a:extLst>
          </p:cNvPr>
          <p:cNvPicPr>
            <a:picLocks noChangeAspect="1"/>
          </p:cNvPicPr>
          <p:nvPr/>
        </p:nvPicPr>
        <p:blipFill>
          <a:blip r:embed="rId3"/>
          <a:stretch>
            <a:fillRect/>
          </a:stretch>
        </p:blipFill>
        <p:spPr>
          <a:xfrm>
            <a:off x="700993" y="1034025"/>
            <a:ext cx="2768538" cy="2428071"/>
          </a:xfrm>
          <a:prstGeom prst="rect">
            <a:avLst/>
          </a:prstGeom>
        </p:spPr>
      </p:pic>
      <p:pic>
        <p:nvPicPr>
          <p:cNvPr id="18" name="Picture 17">
            <a:extLst>
              <a:ext uri="{FF2B5EF4-FFF2-40B4-BE49-F238E27FC236}">
                <a16:creationId xmlns:a16="http://schemas.microsoft.com/office/drawing/2014/main" id="{C1CF6355-F298-0C8B-1E1E-223DA05FDC7C}"/>
              </a:ext>
            </a:extLst>
          </p:cNvPr>
          <p:cNvPicPr>
            <a:picLocks noChangeAspect="1"/>
          </p:cNvPicPr>
          <p:nvPr/>
        </p:nvPicPr>
        <p:blipFill>
          <a:blip r:embed="rId4"/>
          <a:stretch>
            <a:fillRect/>
          </a:stretch>
        </p:blipFill>
        <p:spPr>
          <a:xfrm>
            <a:off x="8667209" y="993230"/>
            <a:ext cx="3000794" cy="2576872"/>
          </a:xfrm>
          <a:prstGeom prst="rect">
            <a:avLst/>
          </a:prstGeom>
        </p:spPr>
      </p:pic>
      <p:pic>
        <p:nvPicPr>
          <p:cNvPr id="20" name="Picture 19">
            <a:extLst>
              <a:ext uri="{FF2B5EF4-FFF2-40B4-BE49-F238E27FC236}">
                <a16:creationId xmlns:a16="http://schemas.microsoft.com/office/drawing/2014/main" id="{7AA77CC1-C864-86F2-FD6F-26DE7F3DF4F9}"/>
              </a:ext>
            </a:extLst>
          </p:cNvPr>
          <p:cNvPicPr>
            <a:picLocks noChangeAspect="1"/>
          </p:cNvPicPr>
          <p:nvPr/>
        </p:nvPicPr>
        <p:blipFill>
          <a:blip r:embed="rId5"/>
          <a:stretch>
            <a:fillRect/>
          </a:stretch>
        </p:blipFill>
        <p:spPr>
          <a:xfrm>
            <a:off x="405441" y="4297137"/>
            <a:ext cx="3359642" cy="2277145"/>
          </a:xfrm>
          <a:prstGeom prst="rect">
            <a:avLst/>
          </a:prstGeom>
        </p:spPr>
      </p:pic>
      <p:sp>
        <p:nvSpPr>
          <p:cNvPr id="23" name="Content Placeholder 2">
            <a:extLst>
              <a:ext uri="{FF2B5EF4-FFF2-40B4-BE49-F238E27FC236}">
                <a16:creationId xmlns:a16="http://schemas.microsoft.com/office/drawing/2014/main" id="{4FB53E2C-4C6F-F047-1348-BB093F0D4DF6}"/>
              </a:ext>
            </a:extLst>
          </p:cNvPr>
          <p:cNvSpPr>
            <a:spLocks noGrp="1"/>
          </p:cNvSpPr>
          <p:nvPr>
            <p:ph sz="quarter" idx="13"/>
          </p:nvPr>
        </p:nvSpPr>
        <p:spPr>
          <a:xfrm>
            <a:off x="4479380" y="1569503"/>
            <a:ext cx="3372530" cy="2243846"/>
          </a:xfrm>
        </p:spPr>
        <p:txBody>
          <a:bodyPr numCol="2">
            <a:normAutofit/>
          </a:bodyPr>
          <a:lstStyle/>
          <a:p>
            <a:pPr>
              <a:lnSpc>
                <a:spcPct val="100000"/>
              </a:lnSpc>
            </a:pPr>
            <a:r>
              <a:rPr lang="en-US" sz="1600" cap="none">
                <a:latin typeface="Garamond" panose="02020404030301010803" pitchFamily="18" charset="0"/>
              </a:rPr>
              <a:t>ppt</a:t>
            </a:r>
          </a:p>
          <a:p>
            <a:pPr>
              <a:lnSpc>
                <a:spcPct val="100000"/>
              </a:lnSpc>
            </a:pPr>
            <a:r>
              <a:rPr lang="en-US" sz="1600" cap="none" err="1">
                <a:latin typeface="Garamond" panose="02020404030301010803" pitchFamily="18" charset="0"/>
              </a:rPr>
              <a:t>well_depth</a:t>
            </a:r>
            <a:endParaRPr lang="en-US" sz="1600" cap="none">
              <a:latin typeface="Garamond" panose="02020404030301010803" pitchFamily="18" charset="0"/>
            </a:endParaRPr>
          </a:p>
          <a:p>
            <a:pPr>
              <a:lnSpc>
                <a:spcPct val="100000"/>
              </a:lnSpc>
            </a:pPr>
            <a:r>
              <a:rPr lang="en-US" sz="1600" cap="none" err="1">
                <a:latin typeface="Garamond" panose="02020404030301010803" pitchFamily="18" charset="0"/>
              </a:rPr>
              <a:t>sandtotal_h</a:t>
            </a:r>
            <a:endParaRPr lang="en-US" sz="1600" cap="none">
              <a:latin typeface="Garamond" panose="02020404030301010803" pitchFamily="18" charset="0"/>
            </a:endParaRPr>
          </a:p>
          <a:p>
            <a:pPr>
              <a:lnSpc>
                <a:spcPct val="100000"/>
              </a:lnSpc>
            </a:pPr>
            <a:r>
              <a:rPr lang="en-US" sz="1600" cap="none" err="1">
                <a:latin typeface="Garamond" panose="02020404030301010803" pitchFamily="18" charset="0"/>
              </a:rPr>
              <a:t>claytotal_h</a:t>
            </a:r>
            <a:endParaRPr lang="en-US" sz="1600" cap="none">
              <a:latin typeface="Garamond" panose="02020404030301010803" pitchFamily="18" charset="0"/>
            </a:endParaRPr>
          </a:p>
          <a:p>
            <a:pPr>
              <a:lnSpc>
                <a:spcPct val="100000"/>
              </a:lnSpc>
            </a:pPr>
            <a:r>
              <a:rPr lang="en-US" sz="1600" cap="none" err="1">
                <a:latin typeface="Garamond" panose="02020404030301010803" pitchFamily="18" charset="0"/>
              </a:rPr>
              <a:t>elev_r</a:t>
            </a:r>
            <a:endParaRPr lang="en-US" sz="1600" cap="none">
              <a:latin typeface="Garamond" panose="02020404030301010803" pitchFamily="18" charset="0"/>
            </a:endParaRPr>
          </a:p>
          <a:p>
            <a:pPr>
              <a:lnSpc>
                <a:spcPct val="100000"/>
              </a:lnSpc>
            </a:pPr>
            <a:r>
              <a:rPr lang="en-US" sz="1600" cap="none" err="1">
                <a:latin typeface="Garamond" panose="02020404030301010803" pitchFamily="18" charset="0"/>
              </a:rPr>
              <a:t>om_l</a:t>
            </a:r>
            <a:endParaRPr lang="en-US" sz="1600" cap="none">
              <a:latin typeface="Garamond" panose="02020404030301010803" pitchFamily="18" charset="0"/>
            </a:endParaRPr>
          </a:p>
          <a:p>
            <a:pPr>
              <a:lnSpc>
                <a:spcPct val="100000"/>
              </a:lnSpc>
              <a:tabLst>
                <a:tab pos="227013" algn="l"/>
              </a:tabLst>
            </a:pPr>
            <a:r>
              <a:rPr lang="en-US" sz="1600" cap="none" err="1">
                <a:latin typeface="Garamond" panose="02020404030301010803" pitchFamily="18" charset="0"/>
              </a:rPr>
              <a:t>ec_h</a:t>
            </a:r>
            <a:endParaRPr lang="en-US" sz="1600" cap="none">
              <a:latin typeface="Garamond" panose="02020404030301010803" pitchFamily="18" charset="0"/>
            </a:endParaRPr>
          </a:p>
          <a:p>
            <a:pPr>
              <a:lnSpc>
                <a:spcPct val="100000"/>
              </a:lnSpc>
            </a:pPr>
            <a:r>
              <a:rPr lang="en-US" sz="1600" cap="none" err="1">
                <a:latin typeface="Garamond" panose="02020404030301010803" pitchFamily="18" charset="0"/>
              </a:rPr>
              <a:t>slope_r</a:t>
            </a:r>
            <a:endParaRPr lang="en-US" sz="1600" cap="none">
              <a:latin typeface="Garamond" panose="02020404030301010803" pitchFamily="18" charset="0"/>
            </a:endParaRPr>
          </a:p>
          <a:p>
            <a:pPr>
              <a:lnSpc>
                <a:spcPct val="100000"/>
              </a:lnSpc>
            </a:pPr>
            <a:r>
              <a:rPr lang="en-US" sz="1600" cap="none" err="1">
                <a:latin typeface="Garamond" panose="02020404030301010803" pitchFamily="18" charset="0"/>
              </a:rPr>
              <a:t>ksat_h</a:t>
            </a:r>
            <a:endParaRPr lang="en-US" sz="1600" cap="none">
              <a:latin typeface="Garamond" panose="02020404030301010803" pitchFamily="18" charset="0"/>
            </a:endParaRPr>
          </a:p>
          <a:p>
            <a:pPr>
              <a:lnSpc>
                <a:spcPct val="100000"/>
              </a:lnSpc>
            </a:pPr>
            <a:r>
              <a:rPr lang="en-US" sz="1600" cap="none" err="1">
                <a:latin typeface="Garamond" panose="02020404030301010803" pitchFamily="18" charset="0"/>
              </a:rPr>
              <a:t>ph_r</a:t>
            </a:r>
            <a:endParaRPr lang="en-US" sz="1600" cap="none">
              <a:latin typeface="Garamond" panose="02020404030301010803" pitchFamily="18" charset="0"/>
            </a:endParaRPr>
          </a:p>
          <a:p>
            <a:pPr>
              <a:lnSpc>
                <a:spcPct val="100000"/>
              </a:lnSpc>
            </a:pPr>
            <a:r>
              <a:rPr lang="en-US" sz="1600" cap="none" err="1">
                <a:latin typeface="Garamond" panose="02020404030301010803" pitchFamily="18" charset="0"/>
              </a:rPr>
              <a:t>Kwfact</a:t>
            </a:r>
            <a:endParaRPr lang="en-US" sz="1600" cap="none">
              <a:latin typeface="Garamond" panose="02020404030301010803" pitchFamily="18" charset="0"/>
            </a:endParaRPr>
          </a:p>
          <a:p>
            <a:pPr>
              <a:lnSpc>
                <a:spcPct val="100000"/>
              </a:lnSpc>
            </a:pPr>
            <a:r>
              <a:rPr lang="en-US" sz="1600" cap="none" err="1">
                <a:latin typeface="Garamond" panose="02020404030301010803" pitchFamily="18" charset="0"/>
              </a:rPr>
              <a:t>ph_r</a:t>
            </a:r>
            <a:endParaRPr lang="en-US" sz="1600" cap="none">
              <a:latin typeface="Garamond" panose="02020404030301010803" pitchFamily="18" charset="0"/>
            </a:endParaRPr>
          </a:p>
        </p:txBody>
      </p:sp>
      <p:pic>
        <p:nvPicPr>
          <p:cNvPr id="25" name="Picture 24">
            <a:extLst>
              <a:ext uri="{FF2B5EF4-FFF2-40B4-BE49-F238E27FC236}">
                <a16:creationId xmlns:a16="http://schemas.microsoft.com/office/drawing/2014/main" id="{8A0C7902-4B65-1D1A-531C-A1E81BC7D066}"/>
              </a:ext>
            </a:extLst>
          </p:cNvPr>
          <p:cNvPicPr>
            <a:picLocks noChangeAspect="1"/>
          </p:cNvPicPr>
          <p:nvPr/>
        </p:nvPicPr>
        <p:blipFill>
          <a:blip r:embed="rId6"/>
          <a:stretch>
            <a:fillRect/>
          </a:stretch>
        </p:blipFill>
        <p:spPr>
          <a:xfrm>
            <a:off x="8487784" y="4130147"/>
            <a:ext cx="3359643" cy="2304505"/>
          </a:xfrm>
          <a:prstGeom prst="rect">
            <a:avLst/>
          </a:prstGeom>
        </p:spPr>
      </p:pic>
      <p:sp>
        <p:nvSpPr>
          <p:cNvPr id="26" name="TextBox 25">
            <a:extLst>
              <a:ext uri="{FF2B5EF4-FFF2-40B4-BE49-F238E27FC236}">
                <a16:creationId xmlns:a16="http://schemas.microsoft.com/office/drawing/2014/main" id="{67D1C167-BDF2-C9D4-A2B1-87F33D595324}"/>
              </a:ext>
            </a:extLst>
          </p:cNvPr>
          <p:cNvSpPr txBox="1"/>
          <p:nvPr/>
        </p:nvSpPr>
        <p:spPr>
          <a:xfrm>
            <a:off x="4740865" y="4034611"/>
            <a:ext cx="2849559" cy="369332"/>
          </a:xfrm>
          <a:prstGeom prst="rect">
            <a:avLst/>
          </a:prstGeom>
          <a:noFill/>
        </p:spPr>
        <p:txBody>
          <a:bodyPr wrap="square">
            <a:spAutoFit/>
          </a:bodyPr>
          <a:lstStyle/>
          <a:p>
            <a:r>
              <a:rPr lang="en-US">
                <a:latin typeface="Garamond" panose="02020404030301010803" pitchFamily="18" charset="0"/>
              </a:rPr>
              <a:t>Hyperparameter</a:t>
            </a:r>
            <a:r>
              <a:rPr lang="en-US" b="1">
                <a:latin typeface="Garamond" panose="02020404030301010803" pitchFamily="18" charset="0"/>
              </a:rPr>
              <a:t> ‘C’ = </a:t>
            </a:r>
            <a:r>
              <a:rPr lang="en-US">
                <a:latin typeface="Garamond" panose="02020404030301010803" pitchFamily="18" charset="0"/>
              </a:rPr>
              <a:t>10**9</a:t>
            </a:r>
          </a:p>
        </p:txBody>
      </p:sp>
    </p:spTree>
    <p:extLst>
      <p:ext uri="{BB962C8B-B14F-4D97-AF65-F5344CB8AC3E}">
        <p14:creationId xmlns:p14="http://schemas.microsoft.com/office/powerpoint/2010/main" val="3318058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648E8-D6F0-CA9A-347E-4665588DA9A7}"/>
              </a:ext>
            </a:extLst>
          </p:cNvPr>
          <p:cNvSpPr>
            <a:spLocks noGrp="1"/>
          </p:cNvSpPr>
          <p:nvPr>
            <p:ph type="title"/>
          </p:nvPr>
        </p:nvSpPr>
        <p:spPr>
          <a:xfrm>
            <a:off x="886144" y="1735683"/>
            <a:ext cx="10364451" cy="1024753"/>
          </a:xfrm>
        </p:spPr>
        <p:txBody>
          <a:bodyPr>
            <a:normAutofit/>
          </a:bodyPr>
          <a:lstStyle/>
          <a:p>
            <a:r>
              <a:rPr lang="en-US" sz="2800" b="1" cap="none">
                <a:latin typeface="Garamond" panose="02020404030301010803" pitchFamily="18" charset="0"/>
              </a:rPr>
              <a:t>Naïve Bayes Classifier</a:t>
            </a:r>
            <a:br>
              <a:rPr lang="en-US" sz="2800" b="1" cap="none">
                <a:latin typeface="Garamond" panose="02020404030301010803" pitchFamily="18" charset="0"/>
              </a:rPr>
            </a:br>
            <a:r>
              <a:rPr lang="en-US" sz="1800" cap="none">
                <a:latin typeface="Garamond" panose="02020404030301010803" pitchFamily="18" charset="0"/>
              </a:rPr>
              <a:t>Part of Ensemble 1</a:t>
            </a:r>
            <a:endParaRPr lang="en-US" sz="4400" b="1" cap="none">
              <a:latin typeface="Garamond" panose="02020404030301010803" pitchFamily="18" charset="0"/>
            </a:endParaRPr>
          </a:p>
        </p:txBody>
      </p:sp>
      <p:graphicFrame>
        <p:nvGraphicFramePr>
          <p:cNvPr id="10" name="Table 10">
            <a:extLst>
              <a:ext uri="{FF2B5EF4-FFF2-40B4-BE49-F238E27FC236}">
                <a16:creationId xmlns:a16="http://schemas.microsoft.com/office/drawing/2014/main" id="{18E290CD-1A05-99A3-564A-47C065256A3F}"/>
              </a:ext>
            </a:extLst>
          </p:cNvPr>
          <p:cNvGraphicFramePr>
            <a:graphicFrameLocks noGrp="1"/>
          </p:cNvGraphicFramePr>
          <p:nvPr>
            <p:extLst>
              <p:ext uri="{D42A27DB-BD31-4B8C-83A1-F6EECF244321}">
                <p14:modId xmlns:p14="http://schemas.microsoft.com/office/powerpoint/2010/main" val="1773360467"/>
              </p:ext>
            </p:extLst>
          </p:nvPr>
        </p:nvGraphicFramePr>
        <p:xfrm>
          <a:off x="4431218" y="4580452"/>
          <a:ext cx="3095116" cy="1854200"/>
        </p:xfrm>
        <a:graphic>
          <a:graphicData uri="http://schemas.openxmlformats.org/drawingml/2006/table">
            <a:tbl>
              <a:tblPr firstRow="1" bandRow="1">
                <a:tableStyleId>{616DA210-FB5B-4158-B5E0-FEB733F419BA}</a:tableStyleId>
              </a:tblPr>
              <a:tblGrid>
                <a:gridCol w="1136614">
                  <a:extLst>
                    <a:ext uri="{9D8B030D-6E8A-4147-A177-3AD203B41FA5}">
                      <a16:colId xmlns:a16="http://schemas.microsoft.com/office/drawing/2014/main" val="1710777394"/>
                    </a:ext>
                  </a:extLst>
                </a:gridCol>
                <a:gridCol w="945144">
                  <a:extLst>
                    <a:ext uri="{9D8B030D-6E8A-4147-A177-3AD203B41FA5}">
                      <a16:colId xmlns:a16="http://schemas.microsoft.com/office/drawing/2014/main" val="2932490258"/>
                    </a:ext>
                  </a:extLst>
                </a:gridCol>
                <a:gridCol w="1013358">
                  <a:extLst>
                    <a:ext uri="{9D8B030D-6E8A-4147-A177-3AD203B41FA5}">
                      <a16:colId xmlns:a16="http://schemas.microsoft.com/office/drawing/2014/main" val="1592182094"/>
                    </a:ext>
                  </a:extLst>
                </a:gridCol>
              </a:tblGrid>
              <a:tr h="370840">
                <a:tc>
                  <a:txBody>
                    <a:bodyPr/>
                    <a:lstStyle/>
                    <a:p>
                      <a:pPr algn="ctr"/>
                      <a:endParaRPr lang="en-US" b="1"/>
                    </a:p>
                  </a:txBody>
                  <a:tcPr/>
                </a:tc>
                <a:tc>
                  <a:txBody>
                    <a:bodyPr/>
                    <a:lstStyle/>
                    <a:p>
                      <a:pPr algn="ctr"/>
                      <a:r>
                        <a:rPr lang="en-US"/>
                        <a:t>Train</a:t>
                      </a:r>
                    </a:p>
                  </a:txBody>
                  <a:tcPr/>
                </a:tc>
                <a:tc>
                  <a:txBody>
                    <a:bodyPr/>
                    <a:lstStyle/>
                    <a:p>
                      <a:pPr algn="ctr"/>
                      <a:r>
                        <a:rPr lang="en-US"/>
                        <a:t>Test</a:t>
                      </a:r>
                    </a:p>
                  </a:txBody>
                  <a:tcPr/>
                </a:tc>
                <a:extLst>
                  <a:ext uri="{0D108BD9-81ED-4DB2-BD59-A6C34878D82A}">
                    <a16:rowId xmlns:a16="http://schemas.microsoft.com/office/drawing/2014/main" val="3107433486"/>
                  </a:ext>
                </a:extLst>
              </a:tr>
              <a:tr h="370840">
                <a:tc>
                  <a:txBody>
                    <a:bodyPr/>
                    <a:lstStyle/>
                    <a:p>
                      <a:pPr algn="ctr"/>
                      <a:r>
                        <a:rPr lang="en-US" b="1"/>
                        <a:t>Accuracy</a:t>
                      </a:r>
                    </a:p>
                  </a:txBody>
                  <a:tcPr/>
                </a:tc>
                <a:tc>
                  <a:txBody>
                    <a:bodyPr/>
                    <a:lstStyle/>
                    <a:p>
                      <a:pPr algn="ctr"/>
                      <a:r>
                        <a:rPr lang="en-US"/>
                        <a:t>0.634</a:t>
                      </a:r>
                    </a:p>
                  </a:txBody>
                  <a:tcPr/>
                </a:tc>
                <a:tc>
                  <a:txBody>
                    <a:bodyPr/>
                    <a:lstStyle/>
                    <a:p>
                      <a:pPr algn="ctr"/>
                      <a:r>
                        <a:rPr lang="en-US"/>
                        <a:t>0.611</a:t>
                      </a:r>
                    </a:p>
                  </a:txBody>
                  <a:tcPr/>
                </a:tc>
                <a:extLst>
                  <a:ext uri="{0D108BD9-81ED-4DB2-BD59-A6C34878D82A}">
                    <a16:rowId xmlns:a16="http://schemas.microsoft.com/office/drawing/2014/main" val="580340679"/>
                  </a:ext>
                </a:extLst>
              </a:tr>
              <a:tr h="370840">
                <a:tc>
                  <a:txBody>
                    <a:bodyPr/>
                    <a:lstStyle/>
                    <a:p>
                      <a:pPr algn="ctr"/>
                      <a:r>
                        <a:rPr lang="en-US" b="1"/>
                        <a:t>Precision</a:t>
                      </a:r>
                    </a:p>
                  </a:txBody>
                  <a:tcPr/>
                </a:tc>
                <a:tc>
                  <a:txBody>
                    <a:bodyPr/>
                    <a:lstStyle/>
                    <a:p>
                      <a:pPr algn="ctr"/>
                      <a:r>
                        <a:rPr lang="en-US"/>
                        <a:t>0.674</a:t>
                      </a:r>
                    </a:p>
                  </a:txBody>
                  <a:tcPr/>
                </a:tc>
                <a:tc>
                  <a:txBody>
                    <a:bodyPr/>
                    <a:lstStyle/>
                    <a:p>
                      <a:pPr algn="ctr"/>
                      <a:r>
                        <a:rPr lang="en-US"/>
                        <a:t>0.720</a:t>
                      </a:r>
                    </a:p>
                  </a:txBody>
                  <a:tcPr/>
                </a:tc>
                <a:extLst>
                  <a:ext uri="{0D108BD9-81ED-4DB2-BD59-A6C34878D82A}">
                    <a16:rowId xmlns:a16="http://schemas.microsoft.com/office/drawing/2014/main" val="1572117057"/>
                  </a:ext>
                </a:extLst>
              </a:tr>
              <a:tr h="370840">
                <a:tc>
                  <a:txBody>
                    <a:bodyPr/>
                    <a:lstStyle/>
                    <a:p>
                      <a:pPr algn="ctr"/>
                      <a:r>
                        <a:rPr lang="en-US" b="1"/>
                        <a:t>Recall</a:t>
                      </a:r>
                    </a:p>
                  </a:txBody>
                  <a:tcPr/>
                </a:tc>
                <a:tc>
                  <a:txBody>
                    <a:bodyPr/>
                    <a:lstStyle/>
                    <a:p>
                      <a:pPr algn="ctr"/>
                      <a:r>
                        <a:rPr lang="en-US"/>
                        <a:t>0.723</a:t>
                      </a:r>
                    </a:p>
                  </a:txBody>
                  <a:tcPr/>
                </a:tc>
                <a:tc>
                  <a:txBody>
                    <a:bodyPr/>
                    <a:lstStyle/>
                    <a:p>
                      <a:pPr algn="ctr"/>
                      <a:r>
                        <a:rPr lang="en-US"/>
                        <a:t>0.720</a:t>
                      </a:r>
                    </a:p>
                  </a:txBody>
                  <a:tcPr/>
                </a:tc>
                <a:extLst>
                  <a:ext uri="{0D108BD9-81ED-4DB2-BD59-A6C34878D82A}">
                    <a16:rowId xmlns:a16="http://schemas.microsoft.com/office/drawing/2014/main" val="1535538616"/>
                  </a:ext>
                </a:extLst>
              </a:tr>
              <a:tr h="370840">
                <a:tc>
                  <a:txBody>
                    <a:bodyPr/>
                    <a:lstStyle/>
                    <a:p>
                      <a:pPr algn="ctr"/>
                      <a:r>
                        <a:rPr lang="en-US" b="1"/>
                        <a:t>F1 Score</a:t>
                      </a:r>
                    </a:p>
                  </a:txBody>
                  <a:tcPr/>
                </a:tc>
                <a:tc>
                  <a:txBody>
                    <a:bodyPr/>
                    <a:lstStyle/>
                    <a:p>
                      <a:pPr algn="ctr"/>
                      <a:r>
                        <a:rPr lang="en-US"/>
                        <a:t>0.700</a:t>
                      </a:r>
                    </a:p>
                  </a:txBody>
                  <a:tcPr/>
                </a:tc>
                <a:tc>
                  <a:txBody>
                    <a:bodyPr/>
                    <a:lstStyle/>
                    <a:p>
                      <a:pPr algn="ctr"/>
                      <a:r>
                        <a:rPr lang="en-US"/>
                        <a:t>0.720</a:t>
                      </a:r>
                    </a:p>
                  </a:txBody>
                  <a:tcPr/>
                </a:tc>
                <a:extLst>
                  <a:ext uri="{0D108BD9-81ED-4DB2-BD59-A6C34878D82A}">
                    <a16:rowId xmlns:a16="http://schemas.microsoft.com/office/drawing/2014/main" val="487049303"/>
                  </a:ext>
                </a:extLst>
              </a:tr>
            </a:tbl>
          </a:graphicData>
        </a:graphic>
      </p:graphicFrame>
      <p:pic>
        <p:nvPicPr>
          <p:cNvPr id="4" name="Picture 3">
            <a:extLst>
              <a:ext uri="{FF2B5EF4-FFF2-40B4-BE49-F238E27FC236}">
                <a16:creationId xmlns:a16="http://schemas.microsoft.com/office/drawing/2014/main" id="{C70CF7BA-B5C5-AA26-0DDD-0991F8DEF743}"/>
              </a:ext>
            </a:extLst>
          </p:cNvPr>
          <p:cNvPicPr>
            <a:picLocks noChangeAspect="1"/>
          </p:cNvPicPr>
          <p:nvPr/>
        </p:nvPicPr>
        <p:blipFill>
          <a:blip r:embed="rId3"/>
          <a:stretch>
            <a:fillRect/>
          </a:stretch>
        </p:blipFill>
        <p:spPr>
          <a:xfrm>
            <a:off x="608572" y="959623"/>
            <a:ext cx="2996807" cy="2576872"/>
          </a:xfrm>
          <a:prstGeom prst="rect">
            <a:avLst/>
          </a:prstGeom>
        </p:spPr>
      </p:pic>
      <p:pic>
        <p:nvPicPr>
          <p:cNvPr id="6" name="Picture 5">
            <a:extLst>
              <a:ext uri="{FF2B5EF4-FFF2-40B4-BE49-F238E27FC236}">
                <a16:creationId xmlns:a16="http://schemas.microsoft.com/office/drawing/2014/main" id="{CC08990C-6227-A168-20F4-4A4749B8E38A}"/>
              </a:ext>
            </a:extLst>
          </p:cNvPr>
          <p:cNvPicPr>
            <a:picLocks noChangeAspect="1"/>
          </p:cNvPicPr>
          <p:nvPr/>
        </p:nvPicPr>
        <p:blipFill>
          <a:blip r:embed="rId4"/>
          <a:stretch>
            <a:fillRect/>
          </a:stretch>
        </p:blipFill>
        <p:spPr>
          <a:xfrm>
            <a:off x="162128" y="3966424"/>
            <a:ext cx="3785937" cy="2732459"/>
          </a:xfrm>
          <a:prstGeom prst="rect">
            <a:avLst/>
          </a:prstGeom>
        </p:spPr>
      </p:pic>
      <p:pic>
        <p:nvPicPr>
          <p:cNvPr id="8" name="Picture 7">
            <a:extLst>
              <a:ext uri="{FF2B5EF4-FFF2-40B4-BE49-F238E27FC236}">
                <a16:creationId xmlns:a16="http://schemas.microsoft.com/office/drawing/2014/main" id="{CEFB797A-214B-A2AF-4AD8-12FA38E86313}"/>
              </a:ext>
            </a:extLst>
          </p:cNvPr>
          <p:cNvPicPr>
            <a:picLocks noChangeAspect="1"/>
          </p:cNvPicPr>
          <p:nvPr/>
        </p:nvPicPr>
        <p:blipFill>
          <a:blip r:embed="rId5"/>
          <a:stretch>
            <a:fillRect/>
          </a:stretch>
        </p:blipFill>
        <p:spPr>
          <a:xfrm>
            <a:off x="8586622" y="898529"/>
            <a:ext cx="2996807" cy="2637966"/>
          </a:xfrm>
          <a:prstGeom prst="rect">
            <a:avLst/>
          </a:prstGeom>
        </p:spPr>
      </p:pic>
      <p:pic>
        <p:nvPicPr>
          <p:cNvPr id="13" name="Picture 12">
            <a:extLst>
              <a:ext uri="{FF2B5EF4-FFF2-40B4-BE49-F238E27FC236}">
                <a16:creationId xmlns:a16="http://schemas.microsoft.com/office/drawing/2014/main" id="{262CB260-2669-EA2B-1464-6F835C48C101}"/>
              </a:ext>
            </a:extLst>
          </p:cNvPr>
          <p:cNvPicPr>
            <a:picLocks noChangeAspect="1"/>
          </p:cNvPicPr>
          <p:nvPr/>
        </p:nvPicPr>
        <p:blipFill>
          <a:blip r:embed="rId6"/>
          <a:stretch>
            <a:fillRect/>
          </a:stretch>
        </p:blipFill>
        <p:spPr>
          <a:xfrm>
            <a:off x="8167297" y="3956505"/>
            <a:ext cx="3835456" cy="2752295"/>
          </a:xfrm>
          <a:prstGeom prst="rect">
            <a:avLst/>
          </a:prstGeom>
        </p:spPr>
      </p:pic>
    </p:spTree>
    <p:extLst>
      <p:ext uri="{BB962C8B-B14F-4D97-AF65-F5344CB8AC3E}">
        <p14:creationId xmlns:p14="http://schemas.microsoft.com/office/powerpoint/2010/main" val="4150181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6DD788-EE3F-6167-E10C-2459AEA61D8D}"/>
              </a:ext>
            </a:extLst>
          </p:cNvPr>
          <p:cNvSpPr>
            <a:spLocks noGrp="1"/>
          </p:cNvSpPr>
          <p:nvPr>
            <p:ph type="title"/>
          </p:nvPr>
        </p:nvSpPr>
        <p:spPr>
          <a:xfrm>
            <a:off x="641074" y="1314450"/>
            <a:ext cx="2844002" cy="3680244"/>
          </a:xfrm>
        </p:spPr>
        <p:txBody>
          <a:bodyPr>
            <a:normAutofit/>
          </a:bodyPr>
          <a:lstStyle/>
          <a:p>
            <a:r>
              <a:rPr lang="en-US" sz="4400" b="1" cap="none">
                <a:latin typeface="Garamond" panose="02020404030301010803" pitchFamily="18" charset="0"/>
              </a:rPr>
              <a:t>Summary Measures</a:t>
            </a:r>
          </a:p>
        </p:txBody>
      </p:sp>
      <p:pic>
        <p:nvPicPr>
          <p:cNvPr id="13" name="Picture 12">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5" name="Picture 14">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4" name="Content Placeholder 3">
            <a:extLst>
              <a:ext uri="{FF2B5EF4-FFF2-40B4-BE49-F238E27FC236}">
                <a16:creationId xmlns:a16="http://schemas.microsoft.com/office/drawing/2014/main" id="{5395010B-1EAF-871A-8982-079DD380C55F}"/>
              </a:ext>
            </a:extLst>
          </p:cNvPr>
          <p:cNvGraphicFramePr>
            <a:graphicFrameLocks noGrp="1"/>
          </p:cNvGraphicFramePr>
          <p:nvPr>
            <p:ph sz="quarter" idx="13"/>
            <p:extLst>
              <p:ext uri="{D42A27DB-BD31-4B8C-83A1-F6EECF244321}">
                <p14:modId xmlns:p14="http://schemas.microsoft.com/office/powerpoint/2010/main" val="2513523278"/>
              </p:ext>
            </p:extLst>
          </p:nvPr>
        </p:nvGraphicFramePr>
        <p:xfrm>
          <a:off x="4594225" y="933514"/>
          <a:ext cx="6683379" cy="4517908"/>
        </p:xfrm>
        <a:graphic>
          <a:graphicData uri="http://schemas.openxmlformats.org/drawingml/2006/table">
            <a:tbl>
              <a:tblPr>
                <a:tableStyleId>{16D9F66E-5EB9-4882-86FB-DCBF35E3C3E4}</a:tableStyleId>
              </a:tblPr>
              <a:tblGrid>
                <a:gridCol w="1557314">
                  <a:extLst>
                    <a:ext uri="{9D8B030D-6E8A-4147-A177-3AD203B41FA5}">
                      <a16:colId xmlns:a16="http://schemas.microsoft.com/office/drawing/2014/main" val="601741205"/>
                    </a:ext>
                  </a:extLst>
                </a:gridCol>
                <a:gridCol w="2982993">
                  <a:extLst>
                    <a:ext uri="{9D8B030D-6E8A-4147-A177-3AD203B41FA5}">
                      <a16:colId xmlns:a16="http://schemas.microsoft.com/office/drawing/2014/main" val="1420505555"/>
                    </a:ext>
                  </a:extLst>
                </a:gridCol>
                <a:gridCol w="535768">
                  <a:extLst>
                    <a:ext uri="{9D8B030D-6E8A-4147-A177-3AD203B41FA5}">
                      <a16:colId xmlns:a16="http://schemas.microsoft.com/office/drawing/2014/main" val="1189960516"/>
                    </a:ext>
                  </a:extLst>
                </a:gridCol>
                <a:gridCol w="535768">
                  <a:extLst>
                    <a:ext uri="{9D8B030D-6E8A-4147-A177-3AD203B41FA5}">
                      <a16:colId xmlns:a16="http://schemas.microsoft.com/office/drawing/2014/main" val="569458749"/>
                    </a:ext>
                  </a:extLst>
                </a:gridCol>
                <a:gridCol w="535768">
                  <a:extLst>
                    <a:ext uri="{9D8B030D-6E8A-4147-A177-3AD203B41FA5}">
                      <a16:colId xmlns:a16="http://schemas.microsoft.com/office/drawing/2014/main" val="782793503"/>
                    </a:ext>
                  </a:extLst>
                </a:gridCol>
                <a:gridCol w="535768">
                  <a:extLst>
                    <a:ext uri="{9D8B030D-6E8A-4147-A177-3AD203B41FA5}">
                      <a16:colId xmlns:a16="http://schemas.microsoft.com/office/drawing/2014/main" val="1855353208"/>
                    </a:ext>
                  </a:extLst>
                </a:gridCol>
              </a:tblGrid>
              <a:tr h="211873">
                <a:tc rowSpan="2">
                  <a:txBody>
                    <a:bodyPr/>
                    <a:lstStyle/>
                    <a:p>
                      <a:pPr algn="ctr" fontAlgn="ctr"/>
                      <a:r>
                        <a:rPr lang="en-US" sz="1100" u="none" strike="noStrike">
                          <a:effectLst/>
                        </a:rPr>
                        <a:t>Measure</a:t>
                      </a:r>
                      <a:endParaRPr lang="en-US" sz="1100" b="1" i="0" u="none" strike="noStrike">
                        <a:solidFill>
                          <a:srgbClr val="000000"/>
                        </a:solidFill>
                        <a:effectLst/>
                        <a:latin typeface="Calibri" panose="020F0502020204030204" pitchFamily="34" charset="0"/>
                      </a:endParaRPr>
                    </a:p>
                  </a:txBody>
                  <a:tcPr marL="8380" marR="8380" marT="8380" marB="0" anchor="ctr">
                    <a:solidFill>
                      <a:schemeClr val="accent6">
                        <a:lumMod val="60000"/>
                        <a:lumOff val="40000"/>
                      </a:schemeClr>
                    </a:solidFill>
                  </a:tcPr>
                </a:tc>
                <a:tc rowSpan="2">
                  <a:txBody>
                    <a:bodyPr/>
                    <a:lstStyle/>
                    <a:p>
                      <a:pPr algn="ctr" fontAlgn="ctr"/>
                      <a:r>
                        <a:rPr lang="en-US" sz="1100" u="none" strike="noStrike">
                          <a:effectLst/>
                        </a:rPr>
                        <a:t>Equation</a:t>
                      </a:r>
                      <a:endParaRPr lang="en-US" sz="1100" b="1" i="0" u="none" strike="noStrike">
                        <a:solidFill>
                          <a:srgbClr val="000000"/>
                        </a:solidFill>
                        <a:effectLst/>
                        <a:latin typeface="Calibri" panose="020F0502020204030204" pitchFamily="34" charset="0"/>
                      </a:endParaRPr>
                    </a:p>
                  </a:txBody>
                  <a:tcPr marL="8380" marR="8380" marT="8380" marB="0" anchor="ctr">
                    <a:solidFill>
                      <a:schemeClr val="accent6">
                        <a:lumMod val="60000"/>
                        <a:lumOff val="40000"/>
                      </a:schemeClr>
                    </a:solidFill>
                  </a:tcPr>
                </a:tc>
                <a:tc gridSpan="2">
                  <a:txBody>
                    <a:bodyPr/>
                    <a:lstStyle/>
                    <a:p>
                      <a:pPr algn="ctr" fontAlgn="ctr"/>
                      <a:r>
                        <a:rPr lang="en-US" sz="1100" u="none" strike="noStrike">
                          <a:effectLst/>
                        </a:rPr>
                        <a:t>Training</a:t>
                      </a:r>
                      <a:endParaRPr lang="en-US" sz="1100" b="1" i="0" u="none" strike="noStrike">
                        <a:solidFill>
                          <a:srgbClr val="000000"/>
                        </a:solidFill>
                        <a:effectLst/>
                        <a:latin typeface="Calibri" panose="020F0502020204030204" pitchFamily="34" charset="0"/>
                      </a:endParaRPr>
                    </a:p>
                  </a:txBody>
                  <a:tcPr marL="8380" marR="8380" marT="8380" marB="0" anchor="ctr">
                    <a:solidFill>
                      <a:schemeClr val="accent6">
                        <a:lumMod val="60000"/>
                        <a:lumOff val="40000"/>
                      </a:schemeClr>
                    </a:solidFill>
                  </a:tcPr>
                </a:tc>
                <a:tc hMerge="1">
                  <a:txBody>
                    <a:bodyPr/>
                    <a:lstStyle/>
                    <a:p>
                      <a:endParaRPr lang="en-US"/>
                    </a:p>
                  </a:txBody>
                  <a:tcPr/>
                </a:tc>
                <a:tc gridSpan="2">
                  <a:txBody>
                    <a:bodyPr/>
                    <a:lstStyle/>
                    <a:p>
                      <a:pPr algn="ctr" fontAlgn="ctr"/>
                      <a:r>
                        <a:rPr lang="en-US" sz="1100" u="none" strike="noStrike">
                          <a:effectLst/>
                        </a:rPr>
                        <a:t>Testing</a:t>
                      </a:r>
                      <a:endParaRPr lang="en-US" sz="1100" b="1" i="0" u="none" strike="noStrike">
                        <a:solidFill>
                          <a:srgbClr val="000000"/>
                        </a:solidFill>
                        <a:effectLst/>
                        <a:latin typeface="Calibri" panose="020F0502020204030204" pitchFamily="34" charset="0"/>
                      </a:endParaRPr>
                    </a:p>
                  </a:txBody>
                  <a:tcPr marL="8380" marR="8380" marT="8380" marB="0" anchor="ctr">
                    <a:solidFill>
                      <a:schemeClr val="accent6">
                        <a:lumMod val="60000"/>
                        <a:lumOff val="40000"/>
                      </a:schemeClr>
                    </a:solidFill>
                  </a:tcPr>
                </a:tc>
                <a:tc hMerge="1">
                  <a:txBody>
                    <a:bodyPr/>
                    <a:lstStyle/>
                    <a:p>
                      <a:endParaRPr lang="en-US"/>
                    </a:p>
                  </a:txBody>
                  <a:tcPr/>
                </a:tc>
                <a:extLst>
                  <a:ext uri="{0D108BD9-81ED-4DB2-BD59-A6C34878D82A}">
                    <a16:rowId xmlns:a16="http://schemas.microsoft.com/office/drawing/2014/main" val="4150669760"/>
                  </a:ext>
                </a:extLst>
              </a:tr>
              <a:tr h="211873">
                <a:tc vMerge="1">
                  <a:txBody>
                    <a:bodyPr/>
                    <a:lstStyle/>
                    <a:p>
                      <a:endParaRPr lang="en-US"/>
                    </a:p>
                  </a:txBody>
                  <a:tcPr/>
                </a:tc>
                <a:tc vMerge="1">
                  <a:txBody>
                    <a:bodyPr/>
                    <a:lstStyle/>
                    <a:p>
                      <a:endParaRPr lang="en-US"/>
                    </a:p>
                  </a:txBody>
                  <a:tcPr/>
                </a:tc>
                <a:tc>
                  <a:txBody>
                    <a:bodyPr/>
                    <a:lstStyle/>
                    <a:p>
                      <a:pPr algn="ctr" fontAlgn="ctr"/>
                      <a:r>
                        <a:rPr lang="en-US" sz="1100" u="none" strike="noStrike">
                          <a:effectLst/>
                        </a:rPr>
                        <a:t>LR</a:t>
                      </a:r>
                      <a:endParaRPr lang="en-US" sz="1100" b="1" i="0" u="none" strike="noStrike">
                        <a:solidFill>
                          <a:srgbClr val="000000"/>
                        </a:solidFill>
                        <a:effectLst/>
                        <a:latin typeface="Calibri" panose="020F0502020204030204" pitchFamily="34" charset="0"/>
                      </a:endParaRPr>
                    </a:p>
                  </a:txBody>
                  <a:tcPr marL="8380" marR="8380" marT="8380" marB="0" anchor="ctr">
                    <a:solidFill>
                      <a:schemeClr val="accent6">
                        <a:lumMod val="60000"/>
                        <a:lumOff val="40000"/>
                      </a:schemeClr>
                    </a:solidFill>
                  </a:tcPr>
                </a:tc>
                <a:tc>
                  <a:txBody>
                    <a:bodyPr/>
                    <a:lstStyle/>
                    <a:p>
                      <a:pPr algn="ctr" fontAlgn="ctr"/>
                      <a:r>
                        <a:rPr lang="en-US" sz="1100" u="none" strike="noStrike">
                          <a:effectLst/>
                        </a:rPr>
                        <a:t>NBC</a:t>
                      </a:r>
                      <a:endParaRPr lang="en-US" sz="1100" b="1" i="0" u="none" strike="noStrike">
                        <a:solidFill>
                          <a:srgbClr val="000000"/>
                        </a:solidFill>
                        <a:effectLst/>
                        <a:latin typeface="Calibri" panose="020F0502020204030204" pitchFamily="34" charset="0"/>
                      </a:endParaRPr>
                    </a:p>
                  </a:txBody>
                  <a:tcPr marL="8380" marR="8380" marT="8380" marB="0" anchor="ctr">
                    <a:solidFill>
                      <a:schemeClr val="accent6">
                        <a:lumMod val="60000"/>
                        <a:lumOff val="40000"/>
                      </a:schemeClr>
                    </a:solidFill>
                  </a:tcPr>
                </a:tc>
                <a:tc>
                  <a:txBody>
                    <a:bodyPr/>
                    <a:lstStyle/>
                    <a:p>
                      <a:pPr algn="ctr" fontAlgn="ctr"/>
                      <a:r>
                        <a:rPr lang="en-US" sz="1100" u="none" strike="noStrike">
                          <a:effectLst/>
                        </a:rPr>
                        <a:t>LR</a:t>
                      </a:r>
                      <a:endParaRPr lang="en-US" sz="1100" b="1" i="0" u="none" strike="noStrike">
                        <a:solidFill>
                          <a:srgbClr val="000000"/>
                        </a:solidFill>
                        <a:effectLst/>
                        <a:latin typeface="Calibri" panose="020F0502020204030204" pitchFamily="34" charset="0"/>
                      </a:endParaRPr>
                    </a:p>
                  </a:txBody>
                  <a:tcPr marL="8380" marR="8380" marT="8380" marB="0" anchor="ctr">
                    <a:solidFill>
                      <a:schemeClr val="accent6">
                        <a:lumMod val="60000"/>
                        <a:lumOff val="40000"/>
                      </a:schemeClr>
                    </a:solidFill>
                  </a:tcPr>
                </a:tc>
                <a:tc>
                  <a:txBody>
                    <a:bodyPr/>
                    <a:lstStyle/>
                    <a:p>
                      <a:pPr algn="ctr" fontAlgn="ctr"/>
                      <a:r>
                        <a:rPr lang="en-US" sz="1100" u="none" strike="noStrike">
                          <a:effectLst/>
                        </a:rPr>
                        <a:t>NBC</a:t>
                      </a:r>
                      <a:endParaRPr lang="en-US" sz="1100" b="1" i="0" u="none" strike="noStrike">
                        <a:solidFill>
                          <a:srgbClr val="000000"/>
                        </a:solidFill>
                        <a:effectLst/>
                        <a:latin typeface="Calibri" panose="020F0502020204030204" pitchFamily="34" charset="0"/>
                      </a:endParaRPr>
                    </a:p>
                  </a:txBody>
                  <a:tcPr marL="8380" marR="8380" marT="8380" marB="0" anchor="ctr">
                    <a:solidFill>
                      <a:schemeClr val="accent6">
                        <a:lumMod val="60000"/>
                        <a:lumOff val="40000"/>
                      </a:schemeClr>
                    </a:solidFill>
                  </a:tcPr>
                </a:tc>
                <a:extLst>
                  <a:ext uri="{0D108BD9-81ED-4DB2-BD59-A6C34878D82A}">
                    <a16:rowId xmlns:a16="http://schemas.microsoft.com/office/drawing/2014/main" val="3991274630"/>
                  </a:ext>
                </a:extLst>
              </a:tr>
              <a:tr h="211873">
                <a:tc>
                  <a:txBody>
                    <a:bodyPr/>
                    <a:lstStyle/>
                    <a:p>
                      <a:pPr algn="ctr" fontAlgn="ctr"/>
                      <a:r>
                        <a:rPr lang="en-US" sz="1100" u="none" strike="noStrike">
                          <a:effectLst/>
                        </a:rPr>
                        <a:t>True Positive</a:t>
                      </a:r>
                      <a:endParaRPr lang="en-US" sz="1100" b="1"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TP</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70</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63</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19</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8380" marR="8380" marT="8380" marB="0" anchor="ctr"/>
                </a:tc>
                <a:extLst>
                  <a:ext uri="{0D108BD9-81ED-4DB2-BD59-A6C34878D82A}">
                    <a16:rowId xmlns:a16="http://schemas.microsoft.com/office/drawing/2014/main" val="1581958130"/>
                  </a:ext>
                </a:extLst>
              </a:tr>
              <a:tr h="211873">
                <a:tc>
                  <a:txBody>
                    <a:bodyPr/>
                    <a:lstStyle/>
                    <a:p>
                      <a:pPr algn="ctr" fontAlgn="ctr"/>
                      <a:r>
                        <a:rPr lang="en-US" sz="1100" u="none" strike="noStrike">
                          <a:effectLst/>
                        </a:rPr>
                        <a:t>False Positive</a:t>
                      </a:r>
                      <a:endParaRPr lang="en-US" sz="1100" b="1"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FP</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8380" marR="8380" marT="8380" marB="0" anchor="ctr"/>
                </a:tc>
                <a:extLst>
                  <a:ext uri="{0D108BD9-81ED-4DB2-BD59-A6C34878D82A}">
                    <a16:rowId xmlns:a16="http://schemas.microsoft.com/office/drawing/2014/main" val="377152733"/>
                  </a:ext>
                </a:extLst>
              </a:tr>
              <a:tr h="211873">
                <a:tc>
                  <a:txBody>
                    <a:bodyPr/>
                    <a:lstStyle/>
                    <a:p>
                      <a:pPr algn="ctr" fontAlgn="ctr"/>
                      <a:r>
                        <a:rPr lang="en-US" sz="1100" u="none" strike="noStrike">
                          <a:effectLst/>
                        </a:rPr>
                        <a:t>False Negative</a:t>
                      </a:r>
                      <a:endParaRPr lang="en-US" sz="1100" b="1"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FN</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13</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20</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8380" marR="8380" marT="8380" marB="0" anchor="ctr"/>
                </a:tc>
                <a:extLst>
                  <a:ext uri="{0D108BD9-81ED-4DB2-BD59-A6C34878D82A}">
                    <a16:rowId xmlns:a16="http://schemas.microsoft.com/office/drawing/2014/main" val="1864469573"/>
                  </a:ext>
                </a:extLst>
              </a:tr>
              <a:tr h="211873">
                <a:tc>
                  <a:txBody>
                    <a:bodyPr/>
                    <a:lstStyle/>
                    <a:p>
                      <a:pPr algn="ctr" fontAlgn="ctr"/>
                      <a:r>
                        <a:rPr lang="en-US" sz="1100" u="none" strike="noStrike">
                          <a:effectLst/>
                        </a:rPr>
                        <a:t>True negative</a:t>
                      </a:r>
                      <a:endParaRPr lang="en-US" sz="1100" b="1"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TN</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8380" marR="8380" marT="8380" marB="0" anchor="ctr"/>
                </a:tc>
                <a:extLst>
                  <a:ext uri="{0D108BD9-81ED-4DB2-BD59-A6C34878D82A}">
                    <a16:rowId xmlns:a16="http://schemas.microsoft.com/office/drawing/2014/main" val="1754051292"/>
                  </a:ext>
                </a:extLst>
              </a:tr>
              <a:tr h="211873">
                <a:tc>
                  <a:txBody>
                    <a:bodyPr/>
                    <a:lstStyle/>
                    <a:p>
                      <a:pPr algn="ctr" fontAlgn="ctr"/>
                      <a:r>
                        <a:rPr lang="en-US" sz="1100" u="none" strike="noStrike">
                          <a:effectLst/>
                        </a:rPr>
                        <a:t>Prevalence</a:t>
                      </a:r>
                      <a:endParaRPr lang="en-US" sz="1100" b="1"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(TP + FN)/(TP+FP+FN+TN)</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0.5845</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0.5845</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0.6944</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0.6944</a:t>
                      </a:r>
                      <a:endParaRPr lang="en-US" sz="1100" b="0" i="0" u="none" strike="noStrike">
                        <a:solidFill>
                          <a:srgbClr val="000000"/>
                        </a:solidFill>
                        <a:effectLst/>
                        <a:latin typeface="Calibri" panose="020F0502020204030204" pitchFamily="34" charset="0"/>
                      </a:endParaRPr>
                    </a:p>
                  </a:txBody>
                  <a:tcPr marL="8380" marR="8380" marT="8380" marB="0" anchor="ctr"/>
                </a:tc>
                <a:extLst>
                  <a:ext uri="{0D108BD9-81ED-4DB2-BD59-A6C34878D82A}">
                    <a16:rowId xmlns:a16="http://schemas.microsoft.com/office/drawing/2014/main" val="2009588295"/>
                  </a:ext>
                </a:extLst>
              </a:tr>
              <a:tr h="211873">
                <a:tc>
                  <a:txBody>
                    <a:bodyPr/>
                    <a:lstStyle/>
                    <a:p>
                      <a:pPr algn="ctr" fontAlgn="ctr"/>
                      <a:r>
                        <a:rPr lang="en-US" sz="1100" u="none" strike="noStrike">
                          <a:effectLst/>
                        </a:rPr>
                        <a:t>Accuracy</a:t>
                      </a:r>
                      <a:endParaRPr lang="en-US" sz="1100" b="1"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(TP + TN)/(TP+FP+FN+TN)</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0.6761</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0.6268</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0.6667</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0.6111</a:t>
                      </a:r>
                      <a:endParaRPr lang="en-US" sz="1100" b="0" i="0" u="none" strike="noStrike">
                        <a:solidFill>
                          <a:srgbClr val="000000"/>
                        </a:solidFill>
                        <a:effectLst/>
                        <a:latin typeface="Calibri" panose="020F0502020204030204" pitchFamily="34" charset="0"/>
                      </a:endParaRPr>
                    </a:p>
                  </a:txBody>
                  <a:tcPr marL="8380" marR="8380" marT="8380" marB="0" anchor="ctr"/>
                </a:tc>
                <a:extLst>
                  <a:ext uri="{0D108BD9-81ED-4DB2-BD59-A6C34878D82A}">
                    <a16:rowId xmlns:a16="http://schemas.microsoft.com/office/drawing/2014/main" val="2138900728"/>
                  </a:ext>
                </a:extLst>
              </a:tr>
              <a:tr h="211873">
                <a:tc>
                  <a:txBody>
                    <a:bodyPr/>
                    <a:lstStyle/>
                    <a:p>
                      <a:pPr algn="ctr" fontAlgn="ctr"/>
                      <a:r>
                        <a:rPr lang="en-US" sz="1100" u="none" strike="noStrike">
                          <a:effectLst/>
                        </a:rPr>
                        <a:t>True Positive Rate</a:t>
                      </a:r>
                      <a:endParaRPr lang="en-US" sz="1100" b="1"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TP/(TP+FN)</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0.8434</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0.7590</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0.7600</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0.7200</a:t>
                      </a:r>
                      <a:endParaRPr lang="en-US" sz="1100" b="0" i="0" u="none" strike="noStrike">
                        <a:solidFill>
                          <a:srgbClr val="000000"/>
                        </a:solidFill>
                        <a:effectLst/>
                        <a:latin typeface="Calibri" panose="020F0502020204030204" pitchFamily="34" charset="0"/>
                      </a:endParaRPr>
                    </a:p>
                  </a:txBody>
                  <a:tcPr marL="8380" marR="8380" marT="8380" marB="0" anchor="ctr"/>
                </a:tc>
                <a:extLst>
                  <a:ext uri="{0D108BD9-81ED-4DB2-BD59-A6C34878D82A}">
                    <a16:rowId xmlns:a16="http://schemas.microsoft.com/office/drawing/2014/main" val="3655078044"/>
                  </a:ext>
                </a:extLst>
              </a:tr>
              <a:tr h="211873">
                <a:tc>
                  <a:txBody>
                    <a:bodyPr/>
                    <a:lstStyle/>
                    <a:p>
                      <a:pPr algn="ctr" fontAlgn="ctr"/>
                      <a:r>
                        <a:rPr lang="en-US" sz="1100" u="none" strike="noStrike">
                          <a:effectLst/>
                        </a:rPr>
                        <a:t>False Positive Rate</a:t>
                      </a:r>
                      <a:endParaRPr lang="en-US" sz="1100" b="1"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FP/(TN+FP)</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0.5593</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0.5593</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0.5455</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0.6364</a:t>
                      </a:r>
                      <a:endParaRPr lang="en-US" sz="1100" b="0" i="0" u="none" strike="noStrike">
                        <a:solidFill>
                          <a:srgbClr val="000000"/>
                        </a:solidFill>
                        <a:effectLst/>
                        <a:latin typeface="Calibri" panose="020F0502020204030204" pitchFamily="34" charset="0"/>
                      </a:endParaRPr>
                    </a:p>
                  </a:txBody>
                  <a:tcPr marL="8380" marR="8380" marT="8380" marB="0" anchor="ctr"/>
                </a:tc>
                <a:extLst>
                  <a:ext uri="{0D108BD9-81ED-4DB2-BD59-A6C34878D82A}">
                    <a16:rowId xmlns:a16="http://schemas.microsoft.com/office/drawing/2014/main" val="532318659"/>
                  </a:ext>
                </a:extLst>
              </a:tr>
              <a:tr h="211873">
                <a:tc>
                  <a:txBody>
                    <a:bodyPr/>
                    <a:lstStyle/>
                    <a:p>
                      <a:pPr algn="ctr" fontAlgn="ctr"/>
                      <a:r>
                        <a:rPr lang="en-US" sz="1100" u="none" strike="noStrike">
                          <a:effectLst/>
                        </a:rPr>
                        <a:t>False Negative Rate</a:t>
                      </a:r>
                      <a:endParaRPr lang="en-US" sz="1100" b="1"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FN/(TP+FN)</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0.1566</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0.2410</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0.2400</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0.2800</a:t>
                      </a:r>
                      <a:endParaRPr lang="en-US" sz="1100" b="0" i="0" u="none" strike="noStrike">
                        <a:solidFill>
                          <a:srgbClr val="000000"/>
                        </a:solidFill>
                        <a:effectLst/>
                        <a:latin typeface="Calibri" panose="020F0502020204030204" pitchFamily="34" charset="0"/>
                      </a:endParaRPr>
                    </a:p>
                  </a:txBody>
                  <a:tcPr marL="8380" marR="8380" marT="8380" marB="0" anchor="ctr"/>
                </a:tc>
                <a:extLst>
                  <a:ext uri="{0D108BD9-81ED-4DB2-BD59-A6C34878D82A}">
                    <a16:rowId xmlns:a16="http://schemas.microsoft.com/office/drawing/2014/main" val="2325431891"/>
                  </a:ext>
                </a:extLst>
              </a:tr>
              <a:tr h="211873">
                <a:tc>
                  <a:txBody>
                    <a:bodyPr/>
                    <a:lstStyle/>
                    <a:p>
                      <a:pPr algn="ctr" fontAlgn="ctr"/>
                      <a:r>
                        <a:rPr lang="en-US" sz="1100" u="none" strike="noStrike">
                          <a:effectLst/>
                        </a:rPr>
                        <a:t>True Negative Rate</a:t>
                      </a:r>
                      <a:endParaRPr lang="en-US" sz="1100" b="1"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TN/(TN+FP)</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0.4407</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0.4407</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0.4545</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0.3636</a:t>
                      </a:r>
                      <a:endParaRPr lang="en-US" sz="1100" b="0" i="0" u="none" strike="noStrike">
                        <a:solidFill>
                          <a:srgbClr val="000000"/>
                        </a:solidFill>
                        <a:effectLst/>
                        <a:latin typeface="Calibri" panose="020F0502020204030204" pitchFamily="34" charset="0"/>
                      </a:endParaRPr>
                    </a:p>
                  </a:txBody>
                  <a:tcPr marL="8380" marR="8380" marT="8380" marB="0" anchor="ctr"/>
                </a:tc>
                <a:extLst>
                  <a:ext uri="{0D108BD9-81ED-4DB2-BD59-A6C34878D82A}">
                    <a16:rowId xmlns:a16="http://schemas.microsoft.com/office/drawing/2014/main" val="1307926258"/>
                  </a:ext>
                </a:extLst>
              </a:tr>
              <a:tr h="211873">
                <a:tc>
                  <a:txBody>
                    <a:bodyPr/>
                    <a:lstStyle/>
                    <a:p>
                      <a:pPr algn="ctr" fontAlgn="ctr"/>
                      <a:r>
                        <a:rPr lang="en-US" sz="1100" u="none" strike="noStrike">
                          <a:effectLst/>
                        </a:rPr>
                        <a:t>Positive Predictive Value</a:t>
                      </a:r>
                      <a:endParaRPr lang="en-US" sz="1100" b="1"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TP/(TP+FP)</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0.6796</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0.6563</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0.7600</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0.7200</a:t>
                      </a:r>
                      <a:endParaRPr lang="en-US" sz="1100" b="0" i="0" u="none" strike="noStrike">
                        <a:solidFill>
                          <a:srgbClr val="000000"/>
                        </a:solidFill>
                        <a:effectLst/>
                        <a:latin typeface="Calibri" panose="020F0502020204030204" pitchFamily="34" charset="0"/>
                      </a:endParaRPr>
                    </a:p>
                  </a:txBody>
                  <a:tcPr marL="8380" marR="8380" marT="8380" marB="0" anchor="ctr"/>
                </a:tc>
                <a:extLst>
                  <a:ext uri="{0D108BD9-81ED-4DB2-BD59-A6C34878D82A}">
                    <a16:rowId xmlns:a16="http://schemas.microsoft.com/office/drawing/2014/main" val="238418803"/>
                  </a:ext>
                </a:extLst>
              </a:tr>
              <a:tr h="211873">
                <a:tc>
                  <a:txBody>
                    <a:bodyPr/>
                    <a:lstStyle/>
                    <a:p>
                      <a:pPr algn="ctr" fontAlgn="ctr"/>
                      <a:r>
                        <a:rPr lang="en-US" sz="1100" u="none" strike="noStrike">
                          <a:effectLst/>
                        </a:rPr>
                        <a:t>False Omission Rate</a:t>
                      </a:r>
                      <a:endParaRPr lang="en-US" sz="1100" b="1"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FN/(TN+FN)</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0.3333</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0.4348</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0.5455</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0.6364</a:t>
                      </a:r>
                      <a:endParaRPr lang="en-US" sz="1100" b="0" i="0" u="none" strike="noStrike">
                        <a:solidFill>
                          <a:srgbClr val="000000"/>
                        </a:solidFill>
                        <a:effectLst/>
                        <a:latin typeface="Calibri" panose="020F0502020204030204" pitchFamily="34" charset="0"/>
                      </a:endParaRPr>
                    </a:p>
                  </a:txBody>
                  <a:tcPr marL="8380" marR="8380" marT="8380" marB="0" anchor="ctr"/>
                </a:tc>
                <a:extLst>
                  <a:ext uri="{0D108BD9-81ED-4DB2-BD59-A6C34878D82A}">
                    <a16:rowId xmlns:a16="http://schemas.microsoft.com/office/drawing/2014/main" val="2609976000"/>
                  </a:ext>
                </a:extLst>
              </a:tr>
              <a:tr h="211873">
                <a:tc>
                  <a:txBody>
                    <a:bodyPr/>
                    <a:lstStyle/>
                    <a:p>
                      <a:pPr algn="ctr" fontAlgn="ctr"/>
                      <a:r>
                        <a:rPr lang="en-US" sz="1100" u="none" strike="noStrike">
                          <a:effectLst/>
                        </a:rPr>
                        <a:t>False Discovery Rate</a:t>
                      </a:r>
                      <a:endParaRPr lang="en-US" sz="1100" b="1"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FP/(TP+FP)</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0.3204</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0.3438</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0.2400</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0.2800</a:t>
                      </a:r>
                      <a:endParaRPr lang="en-US" sz="1100" b="0" i="0" u="none" strike="noStrike">
                        <a:solidFill>
                          <a:srgbClr val="000000"/>
                        </a:solidFill>
                        <a:effectLst/>
                        <a:latin typeface="Calibri" panose="020F0502020204030204" pitchFamily="34" charset="0"/>
                      </a:endParaRPr>
                    </a:p>
                  </a:txBody>
                  <a:tcPr marL="8380" marR="8380" marT="8380" marB="0" anchor="ctr"/>
                </a:tc>
                <a:extLst>
                  <a:ext uri="{0D108BD9-81ED-4DB2-BD59-A6C34878D82A}">
                    <a16:rowId xmlns:a16="http://schemas.microsoft.com/office/drawing/2014/main" val="1885639944"/>
                  </a:ext>
                </a:extLst>
              </a:tr>
              <a:tr h="375980">
                <a:tc>
                  <a:txBody>
                    <a:bodyPr/>
                    <a:lstStyle/>
                    <a:p>
                      <a:pPr algn="ctr" fontAlgn="ctr"/>
                      <a:r>
                        <a:rPr lang="en-US" sz="1100" u="none" strike="noStrike">
                          <a:effectLst/>
                        </a:rPr>
                        <a:t>Negative Predictive Value</a:t>
                      </a:r>
                      <a:endParaRPr lang="en-US" sz="1100" b="1"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TN/(TN+FN)</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2.0000</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1.3000</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0.8333</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0.5714</a:t>
                      </a:r>
                      <a:endParaRPr lang="en-US" sz="1100" b="0" i="0" u="none" strike="noStrike">
                        <a:solidFill>
                          <a:srgbClr val="000000"/>
                        </a:solidFill>
                        <a:effectLst/>
                        <a:latin typeface="Calibri" panose="020F0502020204030204" pitchFamily="34" charset="0"/>
                      </a:endParaRPr>
                    </a:p>
                  </a:txBody>
                  <a:tcPr marL="8380" marR="8380" marT="8380" marB="0" anchor="ctr"/>
                </a:tc>
                <a:extLst>
                  <a:ext uri="{0D108BD9-81ED-4DB2-BD59-A6C34878D82A}">
                    <a16:rowId xmlns:a16="http://schemas.microsoft.com/office/drawing/2014/main" val="3006293621"/>
                  </a:ext>
                </a:extLst>
              </a:tr>
              <a:tr h="211873">
                <a:tc>
                  <a:txBody>
                    <a:bodyPr/>
                    <a:lstStyle/>
                    <a:p>
                      <a:pPr algn="ctr" fontAlgn="ctr"/>
                      <a:r>
                        <a:rPr lang="en-US" sz="1100" u="none" strike="noStrike">
                          <a:effectLst/>
                        </a:rPr>
                        <a:t>Positive Likelihood Ratio</a:t>
                      </a:r>
                      <a:endParaRPr lang="en-US" sz="1100" b="1"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True Positive Rate/False Positive Rate</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1.5078</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1.3571</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1.3933</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1.1314</a:t>
                      </a:r>
                      <a:endParaRPr lang="en-US" sz="1100" b="0" i="0" u="none" strike="noStrike">
                        <a:solidFill>
                          <a:srgbClr val="000000"/>
                        </a:solidFill>
                        <a:effectLst/>
                        <a:latin typeface="Calibri" panose="020F0502020204030204" pitchFamily="34" charset="0"/>
                      </a:endParaRPr>
                    </a:p>
                  </a:txBody>
                  <a:tcPr marL="8380" marR="8380" marT="8380" marB="0" anchor="ctr"/>
                </a:tc>
                <a:extLst>
                  <a:ext uri="{0D108BD9-81ED-4DB2-BD59-A6C34878D82A}">
                    <a16:rowId xmlns:a16="http://schemas.microsoft.com/office/drawing/2014/main" val="356565076"/>
                  </a:ext>
                </a:extLst>
              </a:tr>
              <a:tr h="375980">
                <a:tc>
                  <a:txBody>
                    <a:bodyPr/>
                    <a:lstStyle/>
                    <a:p>
                      <a:pPr algn="ctr" fontAlgn="ctr"/>
                      <a:r>
                        <a:rPr lang="en-US" sz="1100" u="none" strike="noStrike">
                          <a:effectLst/>
                        </a:rPr>
                        <a:t>Negative Likelihood Ratio</a:t>
                      </a:r>
                      <a:endParaRPr lang="en-US" sz="1100" b="1"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False Negative Rate/ True Negative Rate</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0.3554</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0.5468</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0.5280</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0.7700</a:t>
                      </a:r>
                      <a:endParaRPr lang="en-US" sz="1100" b="0" i="0" u="none" strike="noStrike">
                        <a:solidFill>
                          <a:srgbClr val="000000"/>
                        </a:solidFill>
                        <a:effectLst/>
                        <a:latin typeface="Calibri" panose="020F0502020204030204" pitchFamily="34" charset="0"/>
                      </a:endParaRPr>
                    </a:p>
                  </a:txBody>
                  <a:tcPr marL="8380" marR="8380" marT="8380" marB="0" anchor="ctr"/>
                </a:tc>
                <a:extLst>
                  <a:ext uri="{0D108BD9-81ED-4DB2-BD59-A6C34878D82A}">
                    <a16:rowId xmlns:a16="http://schemas.microsoft.com/office/drawing/2014/main" val="3708167943"/>
                  </a:ext>
                </a:extLst>
              </a:tr>
              <a:tr h="375980">
                <a:tc>
                  <a:txBody>
                    <a:bodyPr/>
                    <a:lstStyle/>
                    <a:p>
                      <a:pPr algn="ctr" fontAlgn="ctr"/>
                      <a:r>
                        <a:rPr lang="en-US" sz="1100" u="none" strike="noStrike">
                          <a:effectLst/>
                        </a:rPr>
                        <a:t>Diagnostic Odds Ratio</a:t>
                      </a:r>
                      <a:endParaRPr lang="en-US" sz="1100" b="1"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Positive Likelihood Ratio / Negative Likelihood Ratio</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4.2424</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2.4818</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2.6389</a:t>
                      </a:r>
                      <a:endParaRPr lang="en-US" sz="1100" b="0" i="0" u="none" strike="noStrike">
                        <a:solidFill>
                          <a:srgbClr val="000000"/>
                        </a:solidFill>
                        <a:effectLst/>
                        <a:latin typeface="Calibri" panose="020F0502020204030204" pitchFamily="34" charset="0"/>
                      </a:endParaRPr>
                    </a:p>
                  </a:txBody>
                  <a:tcPr marL="8380" marR="8380" marT="8380" marB="0" anchor="ctr"/>
                </a:tc>
                <a:tc>
                  <a:txBody>
                    <a:bodyPr/>
                    <a:lstStyle/>
                    <a:p>
                      <a:pPr algn="ctr" fontAlgn="ctr"/>
                      <a:r>
                        <a:rPr lang="en-US" sz="1100" u="none" strike="noStrike">
                          <a:effectLst/>
                        </a:rPr>
                        <a:t>1.4694</a:t>
                      </a:r>
                      <a:endParaRPr lang="en-US" sz="1100" b="0" i="0" u="none" strike="noStrike">
                        <a:solidFill>
                          <a:srgbClr val="000000"/>
                        </a:solidFill>
                        <a:effectLst/>
                        <a:latin typeface="Calibri" panose="020F0502020204030204" pitchFamily="34" charset="0"/>
                      </a:endParaRPr>
                    </a:p>
                  </a:txBody>
                  <a:tcPr marL="8380" marR="8380" marT="8380" marB="0" anchor="ctr"/>
                </a:tc>
                <a:extLst>
                  <a:ext uri="{0D108BD9-81ED-4DB2-BD59-A6C34878D82A}">
                    <a16:rowId xmlns:a16="http://schemas.microsoft.com/office/drawing/2014/main" val="1959721674"/>
                  </a:ext>
                </a:extLst>
              </a:tr>
            </a:tbl>
          </a:graphicData>
        </a:graphic>
      </p:graphicFrame>
      <p:sp>
        <p:nvSpPr>
          <p:cNvPr id="6" name="TextBox 5">
            <a:extLst>
              <a:ext uri="{FF2B5EF4-FFF2-40B4-BE49-F238E27FC236}">
                <a16:creationId xmlns:a16="http://schemas.microsoft.com/office/drawing/2014/main" id="{509D536E-EE84-4B57-110F-2B6AA8545FB5}"/>
              </a:ext>
            </a:extLst>
          </p:cNvPr>
          <p:cNvSpPr txBox="1"/>
          <p:nvPr/>
        </p:nvSpPr>
        <p:spPr>
          <a:xfrm>
            <a:off x="5231988" y="5962903"/>
            <a:ext cx="5787958" cy="369332"/>
          </a:xfrm>
          <a:prstGeom prst="rect">
            <a:avLst/>
          </a:prstGeom>
          <a:noFill/>
        </p:spPr>
        <p:txBody>
          <a:bodyPr wrap="square">
            <a:spAutoFit/>
          </a:bodyPr>
          <a:lstStyle/>
          <a:p>
            <a:r>
              <a:rPr lang="en-US" b="1" cap="none">
                <a:latin typeface="Garamond" panose="02020404030301010803" pitchFamily="18" charset="0"/>
              </a:rPr>
              <a:t>Both LR And NBC have similar performance metrics</a:t>
            </a:r>
            <a:endParaRPr lang="en-US" b="1"/>
          </a:p>
        </p:txBody>
      </p:sp>
    </p:spTree>
    <p:extLst>
      <p:ext uri="{BB962C8B-B14F-4D97-AF65-F5344CB8AC3E}">
        <p14:creationId xmlns:p14="http://schemas.microsoft.com/office/powerpoint/2010/main" val="2098195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60B7-37F5-A1A5-919E-7D7F20B16EDC}"/>
              </a:ext>
            </a:extLst>
          </p:cNvPr>
          <p:cNvSpPr>
            <a:spLocks noGrp="1"/>
          </p:cNvSpPr>
          <p:nvPr>
            <p:ph type="title"/>
          </p:nvPr>
        </p:nvSpPr>
        <p:spPr>
          <a:xfrm>
            <a:off x="913776" y="618517"/>
            <a:ext cx="6461060" cy="1596177"/>
          </a:xfrm>
        </p:spPr>
        <p:txBody>
          <a:bodyPr/>
          <a:lstStyle/>
          <a:p>
            <a:r>
              <a:rPr lang="en-US" b="1" cap="none">
                <a:latin typeface="Garamond" panose="02020404030301010803" pitchFamily="18" charset="0"/>
              </a:rPr>
              <a:t>K-Nearest Neighbors Algorithm</a:t>
            </a:r>
          </a:p>
        </p:txBody>
      </p:sp>
      <p:pic>
        <p:nvPicPr>
          <p:cNvPr id="5" name="Content Placeholder 4">
            <a:extLst>
              <a:ext uri="{FF2B5EF4-FFF2-40B4-BE49-F238E27FC236}">
                <a16:creationId xmlns:a16="http://schemas.microsoft.com/office/drawing/2014/main" id="{70AA2FA8-6109-7470-8A09-C5EE4CC9E1C8}"/>
              </a:ext>
            </a:extLst>
          </p:cNvPr>
          <p:cNvPicPr>
            <a:picLocks noGrp="1" noChangeAspect="1"/>
          </p:cNvPicPr>
          <p:nvPr>
            <p:ph sz="quarter" idx="13"/>
          </p:nvPr>
        </p:nvPicPr>
        <p:blipFill>
          <a:blip r:embed="rId2"/>
          <a:stretch>
            <a:fillRect/>
          </a:stretch>
        </p:blipFill>
        <p:spPr>
          <a:xfrm>
            <a:off x="7875456" y="193103"/>
            <a:ext cx="3865969" cy="6471793"/>
          </a:xfrm>
        </p:spPr>
      </p:pic>
      <p:sp>
        <p:nvSpPr>
          <p:cNvPr id="6" name="Content Placeholder 2">
            <a:extLst>
              <a:ext uri="{FF2B5EF4-FFF2-40B4-BE49-F238E27FC236}">
                <a16:creationId xmlns:a16="http://schemas.microsoft.com/office/drawing/2014/main" id="{B0CBE3EB-FB7A-AE70-495D-D11AE063E515}"/>
              </a:ext>
            </a:extLst>
          </p:cNvPr>
          <p:cNvSpPr txBox="1">
            <a:spLocks/>
          </p:cNvSpPr>
          <p:nvPr/>
        </p:nvSpPr>
        <p:spPr>
          <a:xfrm>
            <a:off x="450575" y="2295756"/>
            <a:ext cx="7175910" cy="3891035"/>
          </a:xfrm>
          <a:prstGeom prst="rect">
            <a:avLst/>
          </a:prstGeom>
        </p:spPr>
        <p:txBody>
          <a:bodyPr>
            <a:normAutofit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lvl="1"/>
            <a:r>
              <a:rPr lang="en-US" sz="2000" cap="none">
                <a:latin typeface="Garamond" panose="02020404030301010803" pitchFamily="18" charset="0"/>
              </a:rPr>
              <a:t>Distance Metric : </a:t>
            </a:r>
            <a:r>
              <a:rPr lang="en-US" sz="2000" b="1" cap="none">
                <a:latin typeface="Garamond" panose="02020404030301010803" pitchFamily="18" charset="0"/>
              </a:rPr>
              <a:t>Haversine</a:t>
            </a:r>
          </a:p>
          <a:p>
            <a:pPr lvl="2"/>
            <a:r>
              <a:rPr lang="en-US" cap="none">
                <a:latin typeface="Garamond" panose="02020404030301010803" pitchFamily="18" charset="0"/>
              </a:rPr>
              <a:t>Takes earth’s curvature into account while calculating distance.</a:t>
            </a:r>
          </a:p>
          <a:p>
            <a:pPr lvl="2"/>
            <a:endParaRPr lang="en-US" cap="none">
              <a:latin typeface="Garamond" panose="02020404030301010803" pitchFamily="18" charset="0"/>
            </a:endParaRPr>
          </a:p>
          <a:p>
            <a:pPr lvl="1"/>
            <a:endParaRPr lang="en-US" cap="none">
              <a:latin typeface="Garamond" panose="02020404030301010803" pitchFamily="18" charset="0"/>
            </a:endParaRPr>
          </a:p>
          <a:p>
            <a:pPr lvl="1"/>
            <a:r>
              <a:rPr lang="en-US" cap="none">
                <a:latin typeface="Garamond" panose="02020404030301010803" pitchFamily="18" charset="0"/>
              </a:rPr>
              <a:t>When stations are in close proximity to each other, only one of those stations was randomly selected.</a:t>
            </a:r>
          </a:p>
          <a:p>
            <a:pPr lvl="2"/>
            <a:r>
              <a:rPr lang="en-US" cap="none">
                <a:latin typeface="Garamond" panose="02020404030301010803" pitchFamily="18" charset="0"/>
              </a:rPr>
              <a:t>5-mile X 5-mile Fishnet was used to facilitate this random selection.</a:t>
            </a:r>
          </a:p>
          <a:p>
            <a:pPr lvl="2"/>
            <a:r>
              <a:rPr lang="en-US" cap="none">
                <a:latin typeface="Garamond" panose="02020404030301010803" pitchFamily="18" charset="0"/>
              </a:rPr>
              <a:t>Removes location bias from clustering of wells on some areas.</a:t>
            </a:r>
          </a:p>
          <a:p>
            <a:pPr lvl="2"/>
            <a:endParaRPr lang="en-US" cap="none">
              <a:latin typeface="Garamond" panose="02020404030301010803" pitchFamily="18" charset="0"/>
            </a:endParaRPr>
          </a:p>
          <a:p>
            <a:pPr lvl="1"/>
            <a:r>
              <a:rPr lang="en-US" cap="none">
                <a:latin typeface="Garamond" panose="02020404030301010803" pitchFamily="18" charset="0"/>
              </a:rPr>
              <a:t>The repeating station from the same fishnet used for testing KNN model.</a:t>
            </a:r>
          </a:p>
          <a:p>
            <a:pPr lvl="2"/>
            <a:endParaRPr lang="en-US" cap="none">
              <a:latin typeface="Garamond" panose="02020404030301010803" pitchFamily="18"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7FA297C-DAF6-6B23-0840-275E3D5204B8}"/>
                  </a:ext>
                </a:extLst>
              </p:cNvPr>
              <p:cNvSpPr txBox="1"/>
              <p:nvPr/>
            </p:nvSpPr>
            <p:spPr>
              <a:xfrm>
                <a:off x="768698" y="3336666"/>
                <a:ext cx="6539663" cy="18466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𝐷𝑖𝑠𝑡𝑎𝑛𝑐𝑒</m:t>
                      </m:r>
                      <m:r>
                        <a:rPr lang="en-US" sz="1200" b="0" i="1" smtClean="0">
                          <a:latin typeface="Cambria Math" panose="02040503050406030204" pitchFamily="18" charset="0"/>
                        </a:rPr>
                        <m:t>=2</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𝑒𝑎𝑟𝑡h</m:t>
                          </m:r>
                        </m:sub>
                      </m:sSub>
                      <m:r>
                        <a:rPr lang="en-US" sz="1200" b="0" i="1" smtClean="0">
                          <a:latin typeface="Cambria Math" panose="02040503050406030204" pitchFamily="18" charset="0"/>
                        </a:rPr>
                        <m:t>∗</m:t>
                      </m:r>
                      <m:r>
                        <m:rPr>
                          <m:nor/>
                        </m:rPr>
                        <a:rPr lang="en-US" sz="1200">
                          <a:latin typeface="Cambria" panose="02040503050406030204" pitchFamily="18" charset="0"/>
                          <a:ea typeface="Cambria" panose="02040503050406030204" pitchFamily="18" charset="0"/>
                        </a:rPr>
                        <m:t>arcsin</m:t>
                      </m:r>
                      <m:r>
                        <m:rPr>
                          <m:nor/>
                        </m:rPr>
                        <a:rPr lang="en-US" sz="1200">
                          <a:latin typeface="Cambria" panose="02040503050406030204" pitchFamily="18" charset="0"/>
                          <a:ea typeface="Cambria" panose="02040503050406030204" pitchFamily="18" charset="0"/>
                        </a:rPr>
                        <m:t>(</m:t>
                      </m:r>
                      <m:r>
                        <m:rPr>
                          <m:nor/>
                        </m:rPr>
                        <a:rPr lang="en-US" sz="1200">
                          <a:latin typeface="Cambria" panose="02040503050406030204" pitchFamily="18" charset="0"/>
                          <a:ea typeface="Cambria" panose="02040503050406030204" pitchFamily="18" charset="0"/>
                        </a:rPr>
                        <m:t>sqrt</m:t>
                      </m:r>
                      <m:r>
                        <m:rPr>
                          <m:nor/>
                        </m:rPr>
                        <a:rPr lang="en-US" sz="1200">
                          <a:latin typeface="Cambria" panose="02040503050406030204" pitchFamily="18" charset="0"/>
                          <a:ea typeface="Cambria" panose="02040503050406030204" pitchFamily="18" charset="0"/>
                        </a:rPr>
                        <m:t>(</m:t>
                      </m:r>
                      <m:r>
                        <m:rPr>
                          <m:nor/>
                        </m:rPr>
                        <a:rPr lang="en-US" sz="1200">
                          <a:latin typeface="Cambria" panose="02040503050406030204" pitchFamily="18" charset="0"/>
                          <a:ea typeface="Cambria" panose="02040503050406030204" pitchFamily="18" charset="0"/>
                        </a:rPr>
                        <m:t>sin</m:t>
                      </m:r>
                      <m:r>
                        <m:rPr>
                          <m:nor/>
                        </m:rPr>
                        <a:rPr lang="en-US" sz="1200">
                          <a:latin typeface="Cambria" panose="02040503050406030204" pitchFamily="18" charset="0"/>
                          <a:ea typeface="Cambria" panose="02040503050406030204" pitchFamily="18" charset="0"/>
                        </a:rPr>
                        <m:t>²((</m:t>
                      </m:r>
                      <m:r>
                        <m:rPr>
                          <m:nor/>
                        </m:rPr>
                        <a:rPr lang="en-US" sz="1200">
                          <a:latin typeface="Cambria" panose="02040503050406030204" pitchFamily="18" charset="0"/>
                          <a:ea typeface="Cambria" panose="02040503050406030204" pitchFamily="18" charset="0"/>
                        </a:rPr>
                        <m:t>lat</m:t>
                      </m:r>
                      <m:r>
                        <m:rPr>
                          <m:nor/>
                        </m:rPr>
                        <a:rPr lang="en-US" sz="1200">
                          <a:latin typeface="Cambria" panose="02040503050406030204" pitchFamily="18" charset="0"/>
                          <a:ea typeface="Cambria" panose="02040503050406030204" pitchFamily="18" charset="0"/>
                        </a:rPr>
                        <m:t>₂ − </m:t>
                      </m:r>
                      <m:r>
                        <m:rPr>
                          <m:nor/>
                        </m:rPr>
                        <a:rPr lang="en-US" sz="1200">
                          <a:latin typeface="Cambria" panose="02040503050406030204" pitchFamily="18" charset="0"/>
                          <a:ea typeface="Cambria" panose="02040503050406030204" pitchFamily="18" charset="0"/>
                        </a:rPr>
                        <m:t>lat</m:t>
                      </m:r>
                      <m:r>
                        <m:rPr>
                          <m:nor/>
                        </m:rPr>
                        <a:rPr lang="en-US" sz="1200">
                          <a:latin typeface="Cambria" panose="02040503050406030204" pitchFamily="18" charset="0"/>
                          <a:ea typeface="Cambria" panose="02040503050406030204" pitchFamily="18" charset="0"/>
                        </a:rPr>
                        <m:t>₁)/2) + </m:t>
                      </m:r>
                      <m:r>
                        <m:rPr>
                          <m:nor/>
                        </m:rPr>
                        <a:rPr lang="en-US" sz="1200">
                          <a:latin typeface="Cambria" panose="02040503050406030204" pitchFamily="18" charset="0"/>
                          <a:ea typeface="Cambria" panose="02040503050406030204" pitchFamily="18" charset="0"/>
                        </a:rPr>
                        <m:t>cos</m:t>
                      </m:r>
                      <m:r>
                        <m:rPr>
                          <m:nor/>
                        </m:rPr>
                        <a:rPr lang="en-US" sz="1200">
                          <a:latin typeface="Cambria" panose="02040503050406030204" pitchFamily="18" charset="0"/>
                          <a:ea typeface="Cambria" panose="02040503050406030204" pitchFamily="18" charset="0"/>
                        </a:rPr>
                        <m:t>(</m:t>
                      </m:r>
                      <m:r>
                        <m:rPr>
                          <m:nor/>
                        </m:rPr>
                        <a:rPr lang="en-US" sz="1200">
                          <a:latin typeface="Cambria" panose="02040503050406030204" pitchFamily="18" charset="0"/>
                          <a:ea typeface="Cambria" panose="02040503050406030204" pitchFamily="18" charset="0"/>
                        </a:rPr>
                        <m:t>lat</m:t>
                      </m:r>
                      <m:r>
                        <m:rPr>
                          <m:nor/>
                        </m:rPr>
                        <a:rPr lang="en-US" sz="1200">
                          <a:latin typeface="Cambria" panose="02040503050406030204" pitchFamily="18" charset="0"/>
                          <a:ea typeface="Cambria" panose="02040503050406030204" pitchFamily="18" charset="0"/>
                        </a:rPr>
                        <m:t>₁) ∗ </m:t>
                      </m:r>
                      <m:r>
                        <m:rPr>
                          <m:nor/>
                        </m:rPr>
                        <a:rPr lang="en-US" sz="1200">
                          <a:latin typeface="Cambria" panose="02040503050406030204" pitchFamily="18" charset="0"/>
                          <a:ea typeface="Cambria" panose="02040503050406030204" pitchFamily="18" charset="0"/>
                        </a:rPr>
                        <m:t>cos</m:t>
                      </m:r>
                      <m:r>
                        <m:rPr>
                          <m:nor/>
                        </m:rPr>
                        <a:rPr lang="en-US" sz="1200">
                          <a:latin typeface="Cambria" panose="02040503050406030204" pitchFamily="18" charset="0"/>
                          <a:ea typeface="Cambria" panose="02040503050406030204" pitchFamily="18" charset="0"/>
                        </a:rPr>
                        <m:t>(</m:t>
                      </m:r>
                      <m:r>
                        <m:rPr>
                          <m:nor/>
                        </m:rPr>
                        <a:rPr lang="en-US" sz="1200">
                          <a:latin typeface="Cambria" panose="02040503050406030204" pitchFamily="18" charset="0"/>
                          <a:ea typeface="Cambria" panose="02040503050406030204" pitchFamily="18" charset="0"/>
                        </a:rPr>
                        <m:t>lat</m:t>
                      </m:r>
                      <m:r>
                        <m:rPr>
                          <m:nor/>
                        </m:rPr>
                        <a:rPr lang="en-US" sz="1200">
                          <a:latin typeface="Cambria" panose="02040503050406030204" pitchFamily="18" charset="0"/>
                          <a:ea typeface="Cambria" panose="02040503050406030204" pitchFamily="18" charset="0"/>
                        </a:rPr>
                        <m:t>₂) ∗ </m:t>
                      </m:r>
                      <m:r>
                        <m:rPr>
                          <m:nor/>
                        </m:rPr>
                        <a:rPr lang="en-US" sz="1200">
                          <a:latin typeface="Cambria" panose="02040503050406030204" pitchFamily="18" charset="0"/>
                          <a:ea typeface="Cambria" panose="02040503050406030204" pitchFamily="18" charset="0"/>
                        </a:rPr>
                        <m:t>sin</m:t>
                      </m:r>
                      <m:r>
                        <m:rPr>
                          <m:nor/>
                        </m:rPr>
                        <a:rPr lang="en-US" sz="1200">
                          <a:latin typeface="Cambria" panose="02040503050406030204" pitchFamily="18" charset="0"/>
                          <a:ea typeface="Cambria" panose="02040503050406030204" pitchFamily="18" charset="0"/>
                        </a:rPr>
                        <m:t>²((</m:t>
                      </m:r>
                      <m:r>
                        <m:rPr>
                          <m:nor/>
                        </m:rPr>
                        <a:rPr lang="en-US" sz="1200">
                          <a:latin typeface="Cambria" panose="02040503050406030204" pitchFamily="18" charset="0"/>
                          <a:ea typeface="Cambria" panose="02040503050406030204" pitchFamily="18" charset="0"/>
                        </a:rPr>
                        <m:t>lon</m:t>
                      </m:r>
                      <m:r>
                        <m:rPr>
                          <m:nor/>
                        </m:rPr>
                        <a:rPr lang="en-US" sz="1200">
                          <a:latin typeface="Cambria" panose="02040503050406030204" pitchFamily="18" charset="0"/>
                          <a:ea typeface="Cambria" panose="02040503050406030204" pitchFamily="18" charset="0"/>
                        </a:rPr>
                        <m:t>₂ − </m:t>
                      </m:r>
                      <m:r>
                        <m:rPr>
                          <m:nor/>
                        </m:rPr>
                        <a:rPr lang="en-US" sz="1200">
                          <a:latin typeface="Cambria" panose="02040503050406030204" pitchFamily="18" charset="0"/>
                          <a:ea typeface="Cambria" panose="02040503050406030204" pitchFamily="18" charset="0"/>
                        </a:rPr>
                        <m:t>lon</m:t>
                      </m:r>
                      <m:r>
                        <m:rPr>
                          <m:nor/>
                        </m:rPr>
                        <a:rPr lang="en-US" sz="1200">
                          <a:latin typeface="Cambria" panose="02040503050406030204" pitchFamily="18" charset="0"/>
                          <a:ea typeface="Cambria" panose="02040503050406030204" pitchFamily="18" charset="0"/>
                        </a:rPr>
                        <m:t>₁)/2)))</m:t>
                      </m:r>
                    </m:oMath>
                  </m:oMathPara>
                </a14:m>
                <a:endParaRPr lang="en-US" sz="1200">
                  <a:latin typeface="Cambria" panose="02040503050406030204" pitchFamily="18" charset="0"/>
                  <a:ea typeface="Cambria" panose="02040503050406030204" pitchFamily="18" charset="0"/>
                </a:endParaRPr>
              </a:p>
            </p:txBody>
          </p:sp>
        </mc:Choice>
        <mc:Fallback>
          <p:sp>
            <p:nvSpPr>
              <p:cNvPr id="7" name="TextBox 6">
                <a:extLst>
                  <a:ext uri="{FF2B5EF4-FFF2-40B4-BE49-F238E27FC236}">
                    <a16:creationId xmlns:a16="http://schemas.microsoft.com/office/drawing/2014/main" id="{B7FA297C-DAF6-6B23-0840-275E3D5204B8}"/>
                  </a:ext>
                </a:extLst>
              </p:cNvPr>
              <p:cNvSpPr txBox="1">
                <a:spLocks noRot="1" noChangeAspect="1" noMove="1" noResize="1" noEditPoints="1" noAdjustHandles="1" noChangeArrowheads="1" noChangeShapeType="1" noTextEdit="1"/>
              </p:cNvSpPr>
              <p:nvPr/>
            </p:nvSpPr>
            <p:spPr>
              <a:xfrm>
                <a:off x="768698" y="3336666"/>
                <a:ext cx="6539663" cy="184666"/>
              </a:xfrm>
              <a:prstGeom prst="rect">
                <a:avLst/>
              </a:prstGeom>
              <a:blipFill>
                <a:blip r:embed="rId3"/>
                <a:stretch>
                  <a:fillRect l="-373" t="-6452" r="-746" b="-35484"/>
                </a:stretch>
              </a:blipFill>
              <a:ln>
                <a:noFill/>
              </a:ln>
            </p:spPr>
            <p:txBody>
              <a:bodyPr/>
              <a:lstStyle/>
              <a:p>
                <a:r>
                  <a:rPr lang="en-US">
                    <a:noFill/>
                  </a:rPr>
                  <a:t> </a:t>
                </a:r>
              </a:p>
            </p:txBody>
          </p:sp>
        </mc:Fallback>
      </mc:AlternateContent>
      <p:pic>
        <p:nvPicPr>
          <p:cNvPr id="10" name="Picture 9">
            <a:extLst>
              <a:ext uri="{FF2B5EF4-FFF2-40B4-BE49-F238E27FC236}">
                <a16:creationId xmlns:a16="http://schemas.microsoft.com/office/drawing/2014/main" id="{8B32C52E-6BE7-56AA-2FF0-8F01B64833B2}"/>
              </a:ext>
            </a:extLst>
          </p:cNvPr>
          <p:cNvPicPr>
            <a:picLocks noChangeAspect="1"/>
          </p:cNvPicPr>
          <p:nvPr/>
        </p:nvPicPr>
        <p:blipFill>
          <a:blip r:embed="rId4"/>
          <a:stretch>
            <a:fillRect/>
          </a:stretch>
        </p:blipFill>
        <p:spPr>
          <a:xfrm>
            <a:off x="7939777" y="1416605"/>
            <a:ext cx="3850145" cy="1075195"/>
          </a:xfrm>
          <a:prstGeom prst="rect">
            <a:avLst/>
          </a:prstGeom>
        </p:spPr>
      </p:pic>
      <p:sp>
        <p:nvSpPr>
          <p:cNvPr id="11" name="TextBox 10">
            <a:extLst>
              <a:ext uri="{FF2B5EF4-FFF2-40B4-BE49-F238E27FC236}">
                <a16:creationId xmlns:a16="http://schemas.microsoft.com/office/drawing/2014/main" id="{F3092FF9-AE80-7A5E-E47E-F3D73336A316}"/>
              </a:ext>
            </a:extLst>
          </p:cNvPr>
          <p:cNvSpPr txBox="1"/>
          <p:nvPr/>
        </p:nvSpPr>
        <p:spPr>
          <a:xfrm>
            <a:off x="7939776" y="3428999"/>
            <a:ext cx="3850146"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200">
                <a:solidFill>
                  <a:schemeClr val="bg1">
                    <a:lumMod val="50000"/>
                  </a:schemeClr>
                </a:solidFill>
                <a:latin typeface="Centaur" panose="02030504050205020304" pitchFamily="18" charset="0"/>
              </a:rPr>
              <a:t>#Randomly sample one row from each group as training set</a:t>
            </a:r>
          </a:p>
          <a:p>
            <a:r>
              <a:rPr lang="en-US" sz="1200" err="1">
                <a:latin typeface="Centaur" panose="02030504050205020304" pitchFamily="18" charset="0"/>
              </a:rPr>
              <a:t>a_train</a:t>
            </a:r>
            <a:r>
              <a:rPr lang="en-US" sz="1200">
                <a:latin typeface="Centaur" panose="02030504050205020304" pitchFamily="18" charset="0"/>
              </a:rPr>
              <a:t> = </a:t>
            </a:r>
            <a:r>
              <a:rPr lang="en-US" sz="1200" err="1">
                <a:latin typeface="Centaur" panose="02030504050205020304" pitchFamily="18" charset="0"/>
              </a:rPr>
              <a:t>a.groupby</a:t>
            </a:r>
            <a:r>
              <a:rPr lang="en-US" sz="1200">
                <a:latin typeface="Centaur" panose="02030504050205020304" pitchFamily="18" charset="0"/>
              </a:rPr>
              <a:t>('FN_ID').apply(lambda x: </a:t>
            </a:r>
            <a:r>
              <a:rPr lang="en-US" sz="1200" err="1">
                <a:latin typeface="Centaur" panose="02030504050205020304" pitchFamily="18" charset="0"/>
              </a:rPr>
              <a:t>x.sample</a:t>
            </a:r>
            <a:r>
              <a:rPr lang="en-US" sz="1200">
                <a:latin typeface="Centaur" panose="02030504050205020304" pitchFamily="18" charset="0"/>
              </a:rPr>
              <a:t>(1, </a:t>
            </a:r>
            <a:r>
              <a:rPr lang="en-US" sz="1200" err="1">
                <a:latin typeface="Centaur" panose="02030504050205020304" pitchFamily="18" charset="0"/>
              </a:rPr>
              <a:t>random_state</a:t>
            </a:r>
            <a:r>
              <a:rPr lang="en-US" sz="1200">
                <a:latin typeface="Centaur" panose="02030504050205020304" pitchFamily="18" charset="0"/>
              </a:rPr>
              <a:t>=42)).</a:t>
            </a:r>
            <a:r>
              <a:rPr lang="en-US" sz="1200" err="1">
                <a:latin typeface="Centaur" panose="02030504050205020304" pitchFamily="18" charset="0"/>
              </a:rPr>
              <a:t>reset_index</a:t>
            </a:r>
            <a:r>
              <a:rPr lang="en-US" sz="1200">
                <a:latin typeface="Centaur" panose="02030504050205020304" pitchFamily="18" charset="0"/>
              </a:rPr>
              <a:t>(drop=True)</a:t>
            </a:r>
          </a:p>
          <a:p>
            <a:endParaRPr lang="en-US" sz="1200">
              <a:latin typeface="Centaur" panose="02030504050205020304" pitchFamily="18" charset="0"/>
            </a:endParaRPr>
          </a:p>
          <a:p>
            <a:r>
              <a:rPr lang="en-US" sz="1200">
                <a:solidFill>
                  <a:schemeClr val="bg1">
                    <a:lumMod val="50000"/>
                  </a:schemeClr>
                </a:solidFill>
                <a:latin typeface="Centaur" panose="02030504050205020304" pitchFamily="18" charset="0"/>
              </a:rPr>
              <a:t># store the remaining rows in a testing set</a:t>
            </a:r>
          </a:p>
          <a:p>
            <a:r>
              <a:rPr lang="en-US" sz="1200" err="1">
                <a:latin typeface="Centaur" panose="02030504050205020304" pitchFamily="18" charset="0"/>
              </a:rPr>
              <a:t>a_test</a:t>
            </a:r>
            <a:r>
              <a:rPr lang="en-US" sz="1200">
                <a:latin typeface="Centaur" panose="02030504050205020304" pitchFamily="18" charset="0"/>
              </a:rPr>
              <a:t> = a[~</a:t>
            </a:r>
            <a:r>
              <a:rPr lang="en-US" sz="1200" err="1">
                <a:latin typeface="Centaur" panose="02030504050205020304" pitchFamily="18" charset="0"/>
              </a:rPr>
              <a:t>a.index.isin</a:t>
            </a:r>
            <a:r>
              <a:rPr lang="en-US" sz="1200">
                <a:latin typeface="Centaur" panose="02030504050205020304" pitchFamily="18" charset="0"/>
              </a:rPr>
              <a:t>(</a:t>
            </a:r>
            <a:r>
              <a:rPr lang="en-US" sz="1200" err="1">
                <a:latin typeface="Centaur" panose="02030504050205020304" pitchFamily="18" charset="0"/>
              </a:rPr>
              <a:t>a_train.index</a:t>
            </a:r>
            <a:r>
              <a:rPr lang="en-US" sz="1200">
                <a:latin typeface="Centaur" panose="02030504050205020304" pitchFamily="18" charset="0"/>
              </a:rPr>
              <a:t>)]</a:t>
            </a:r>
          </a:p>
        </p:txBody>
      </p:sp>
      <p:sp>
        <p:nvSpPr>
          <p:cNvPr id="12" name="Content Placeholder 2">
            <a:extLst>
              <a:ext uri="{FF2B5EF4-FFF2-40B4-BE49-F238E27FC236}">
                <a16:creationId xmlns:a16="http://schemas.microsoft.com/office/drawing/2014/main" id="{870D0F8B-A15F-B204-51FC-A0A463A699A0}"/>
              </a:ext>
            </a:extLst>
          </p:cNvPr>
          <p:cNvSpPr txBox="1">
            <a:spLocks/>
          </p:cNvSpPr>
          <p:nvPr/>
        </p:nvSpPr>
        <p:spPr>
          <a:xfrm>
            <a:off x="450575" y="1580753"/>
            <a:ext cx="7175910" cy="884766"/>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lvl="1"/>
            <a:r>
              <a:rPr lang="en-US" sz="2000" cap="none">
                <a:latin typeface="Garamond" panose="02020404030301010803" pitchFamily="18" charset="0"/>
              </a:rPr>
              <a:t>Distance Metric : </a:t>
            </a:r>
            <a:r>
              <a:rPr lang="en-US" sz="2000" b="1" cap="none">
                <a:latin typeface="Garamond" panose="02020404030301010803" pitchFamily="18" charset="0"/>
              </a:rPr>
              <a:t>Haversine</a:t>
            </a:r>
          </a:p>
          <a:p>
            <a:pPr lvl="2"/>
            <a:r>
              <a:rPr lang="en-US" cap="none">
                <a:latin typeface="Garamond" panose="02020404030301010803" pitchFamily="18" charset="0"/>
              </a:rPr>
              <a:t>Takes earth’s curvature into account while calculating distance.</a:t>
            </a:r>
          </a:p>
          <a:p>
            <a:pPr lvl="2"/>
            <a:endParaRPr lang="en-US" cap="none">
              <a:latin typeface="Garamond" panose="02020404030301010803" pitchFamily="18" charset="0"/>
            </a:endParaRP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A18C22F-F7A4-875E-6340-AB137BDCE559}"/>
                  </a:ext>
                </a:extLst>
              </p:cNvPr>
              <p:cNvSpPr txBox="1"/>
              <p:nvPr/>
            </p:nvSpPr>
            <p:spPr>
              <a:xfrm>
                <a:off x="835173" y="2580048"/>
                <a:ext cx="6539663" cy="18466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𝐷𝑖𝑠𝑡𝑎𝑛𝑐𝑒</m:t>
                      </m:r>
                      <m:r>
                        <a:rPr lang="en-US" sz="1200" b="0" i="1" smtClean="0">
                          <a:latin typeface="Cambria Math" panose="02040503050406030204" pitchFamily="18" charset="0"/>
                        </a:rPr>
                        <m:t>=2</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𝑒𝑎𝑟𝑡h</m:t>
                          </m:r>
                        </m:sub>
                      </m:sSub>
                      <m:r>
                        <a:rPr lang="en-US" sz="1200" b="0" i="1" smtClean="0">
                          <a:latin typeface="Cambria Math" panose="02040503050406030204" pitchFamily="18" charset="0"/>
                        </a:rPr>
                        <m:t>∗</m:t>
                      </m:r>
                      <m:r>
                        <m:rPr>
                          <m:nor/>
                        </m:rPr>
                        <a:rPr lang="en-US" sz="1200">
                          <a:latin typeface="Cambria" panose="02040503050406030204" pitchFamily="18" charset="0"/>
                          <a:ea typeface="Cambria" panose="02040503050406030204" pitchFamily="18" charset="0"/>
                        </a:rPr>
                        <m:t>arcsin</m:t>
                      </m:r>
                      <m:r>
                        <m:rPr>
                          <m:nor/>
                        </m:rPr>
                        <a:rPr lang="en-US" sz="1200">
                          <a:latin typeface="Cambria" panose="02040503050406030204" pitchFamily="18" charset="0"/>
                          <a:ea typeface="Cambria" panose="02040503050406030204" pitchFamily="18" charset="0"/>
                        </a:rPr>
                        <m:t>(</m:t>
                      </m:r>
                      <m:r>
                        <m:rPr>
                          <m:nor/>
                        </m:rPr>
                        <a:rPr lang="en-US" sz="1200">
                          <a:latin typeface="Cambria" panose="02040503050406030204" pitchFamily="18" charset="0"/>
                          <a:ea typeface="Cambria" panose="02040503050406030204" pitchFamily="18" charset="0"/>
                        </a:rPr>
                        <m:t>sqrt</m:t>
                      </m:r>
                      <m:r>
                        <m:rPr>
                          <m:nor/>
                        </m:rPr>
                        <a:rPr lang="en-US" sz="1200">
                          <a:latin typeface="Cambria" panose="02040503050406030204" pitchFamily="18" charset="0"/>
                          <a:ea typeface="Cambria" panose="02040503050406030204" pitchFamily="18" charset="0"/>
                        </a:rPr>
                        <m:t>(</m:t>
                      </m:r>
                      <m:r>
                        <m:rPr>
                          <m:nor/>
                        </m:rPr>
                        <a:rPr lang="en-US" sz="1200">
                          <a:latin typeface="Cambria" panose="02040503050406030204" pitchFamily="18" charset="0"/>
                          <a:ea typeface="Cambria" panose="02040503050406030204" pitchFamily="18" charset="0"/>
                        </a:rPr>
                        <m:t>sin</m:t>
                      </m:r>
                      <m:r>
                        <m:rPr>
                          <m:nor/>
                        </m:rPr>
                        <a:rPr lang="en-US" sz="1200">
                          <a:latin typeface="Cambria" panose="02040503050406030204" pitchFamily="18" charset="0"/>
                          <a:ea typeface="Cambria" panose="02040503050406030204" pitchFamily="18" charset="0"/>
                        </a:rPr>
                        <m:t>²((</m:t>
                      </m:r>
                      <m:r>
                        <m:rPr>
                          <m:nor/>
                        </m:rPr>
                        <a:rPr lang="en-US" sz="1200">
                          <a:latin typeface="Cambria" panose="02040503050406030204" pitchFamily="18" charset="0"/>
                          <a:ea typeface="Cambria" panose="02040503050406030204" pitchFamily="18" charset="0"/>
                        </a:rPr>
                        <m:t>lat</m:t>
                      </m:r>
                      <m:r>
                        <m:rPr>
                          <m:nor/>
                        </m:rPr>
                        <a:rPr lang="en-US" sz="1200">
                          <a:latin typeface="Cambria" panose="02040503050406030204" pitchFamily="18" charset="0"/>
                          <a:ea typeface="Cambria" panose="02040503050406030204" pitchFamily="18" charset="0"/>
                        </a:rPr>
                        <m:t>₂ − </m:t>
                      </m:r>
                      <m:r>
                        <m:rPr>
                          <m:nor/>
                        </m:rPr>
                        <a:rPr lang="en-US" sz="1200">
                          <a:latin typeface="Cambria" panose="02040503050406030204" pitchFamily="18" charset="0"/>
                          <a:ea typeface="Cambria" panose="02040503050406030204" pitchFamily="18" charset="0"/>
                        </a:rPr>
                        <m:t>lat</m:t>
                      </m:r>
                      <m:r>
                        <m:rPr>
                          <m:nor/>
                        </m:rPr>
                        <a:rPr lang="en-US" sz="1200">
                          <a:latin typeface="Cambria" panose="02040503050406030204" pitchFamily="18" charset="0"/>
                          <a:ea typeface="Cambria" panose="02040503050406030204" pitchFamily="18" charset="0"/>
                        </a:rPr>
                        <m:t>₁)/2) + </m:t>
                      </m:r>
                      <m:r>
                        <m:rPr>
                          <m:nor/>
                        </m:rPr>
                        <a:rPr lang="en-US" sz="1200">
                          <a:latin typeface="Cambria" panose="02040503050406030204" pitchFamily="18" charset="0"/>
                          <a:ea typeface="Cambria" panose="02040503050406030204" pitchFamily="18" charset="0"/>
                        </a:rPr>
                        <m:t>cos</m:t>
                      </m:r>
                      <m:r>
                        <m:rPr>
                          <m:nor/>
                        </m:rPr>
                        <a:rPr lang="en-US" sz="1200">
                          <a:latin typeface="Cambria" panose="02040503050406030204" pitchFamily="18" charset="0"/>
                          <a:ea typeface="Cambria" panose="02040503050406030204" pitchFamily="18" charset="0"/>
                        </a:rPr>
                        <m:t>(</m:t>
                      </m:r>
                      <m:r>
                        <m:rPr>
                          <m:nor/>
                        </m:rPr>
                        <a:rPr lang="en-US" sz="1200">
                          <a:latin typeface="Cambria" panose="02040503050406030204" pitchFamily="18" charset="0"/>
                          <a:ea typeface="Cambria" panose="02040503050406030204" pitchFamily="18" charset="0"/>
                        </a:rPr>
                        <m:t>lat</m:t>
                      </m:r>
                      <m:r>
                        <m:rPr>
                          <m:nor/>
                        </m:rPr>
                        <a:rPr lang="en-US" sz="1200">
                          <a:latin typeface="Cambria" panose="02040503050406030204" pitchFamily="18" charset="0"/>
                          <a:ea typeface="Cambria" panose="02040503050406030204" pitchFamily="18" charset="0"/>
                        </a:rPr>
                        <m:t>₁) ∗ </m:t>
                      </m:r>
                      <m:r>
                        <m:rPr>
                          <m:nor/>
                        </m:rPr>
                        <a:rPr lang="en-US" sz="1200">
                          <a:latin typeface="Cambria" panose="02040503050406030204" pitchFamily="18" charset="0"/>
                          <a:ea typeface="Cambria" panose="02040503050406030204" pitchFamily="18" charset="0"/>
                        </a:rPr>
                        <m:t>cos</m:t>
                      </m:r>
                      <m:r>
                        <m:rPr>
                          <m:nor/>
                        </m:rPr>
                        <a:rPr lang="en-US" sz="1200">
                          <a:latin typeface="Cambria" panose="02040503050406030204" pitchFamily="18" charset="0"/>
                          <a:ea typeface="Cambria" panose="02040503050406030204" pitchFamily="18" charset="0"/>
                        </a:rPr>
                        <m:t>(</m:t>
                      </m:r>
                      <m:r>
                        <m:rPr>
                          <m:nor/>
                        </m:rPr>
                        <a:rPr lang="en-US" sz="1200">
                          <a:latin typeface="Cambria" panose="02040503050406030204" pitchFamily="18" charset="0"/>
                          <a:ea typeface="Cambria" panose="02040503050406030204" pitchFamily="18" charset="0"/>
                        </a:rPr>
                        <m:t>lat</m:t>
                      </m:r>
                      <m:r>
                        <m:rPr>
                          <m:nor/>
                        </m:rPr>
                        <a:rPr lang="en-US" sz="1200">
                          <a:latin typeface="Cambria" panose="02040503050406030204" pitchFamily="18" charset="0"/>
                          <a:ea typeface="Cambria" panose="02040503050406030204" pitchFamily="18" charset="0"/>
                        </a:rPr>
                        <m:t>₂) ∗ </m:t>
                      </m:r>
                      <m:r>
                        <m:rPr>
                          <m:nor/>
                        </m:rPr>
                        <a:rPr lang="en-US" sz="1200">
                          <a:latin typeface="Cambria" panose="02040503050406030204" pitchFamily="18" charset="0"/>
                          <a:ea typeface="Cambria" panose="02040503050406030204" pitchFamily="18" charset="0"/>
                        </a:rPr>
                        <m:t>sin</m:t>
                      </m:r>
                      <m:r>
                        <m:rPr>
                          <m:nor/>
                        </m:rPr>
                        <a:rPr lang="en-US" sz="1200">
                          <a:latin typeface="Cambria" panose="02040503050406030204" pitchFamily="18" charset="0"/>
                          <a:ea typeface="Cambria" panose="02040503050406030204" pitchFamily="18" charset="0"/>
                        </a:rPr>
                        <m:t>²((</m:t>
                      </m:r>
                      <m:r>
                        <m:rPr>
                          <m:nor/>
                        </m:rPr>
                        <a:rPr lang="en-US" sz="1200">
                          <a:latin typeface="Cambria" panose="02040503050406030204" pitchFamily="18" charset="0"/>
                          <a:ea typeface="Cambria" panose="02040503050406030204" pitchFamily="18" charset="0"/>
                        </a:rPr>
                        <m:t>lon</m:t>
                      </m:r>
                      <m:r>
                        <m:rPr>
                          <m:nor/>
                        </m:rPr>
                        <a:rPr lang="en-US" sz="1200">
                          <a:latin typeface="Cambria" panose="02040503050406030204" pitchFamily="18" charset="0"/>
                          <a:ea typeface="Cambria" panose="02040503050406030204" pitchFamily="18" charset="0"/>
                        </a:rPr>
                        <m:t>₂ − </m:t>
                      </m:r>
                      <m:r>
                        <m:rPr>
                          <m:nor/>
                        </m:rPr>
                        <a:rPr lang="en-US" sz="1200">
                          <a:latin typeface="Cambria" panose="02040503050406030204" pitchFamily="18" charset="0"/>
                          <a:ea typeface="Cambria" panose="02040503050406030204" pitchFamily="18" charset="0"/>
                        </a:rPr>
                        <m:t>lon</m:t>
                      </m:r>
                      <m:r>
                        <m:rPr>
                          <m:nor/>
                        </m:rPr>
                        <a:rPr lang="en-US" sz="1200">
                          <a:latin typeface="Cambria" panose="02040503050406030204" pitchFamily="18" charset="0"/>
                          <a:ea typeface="Cambria" panose="02040503050406030204" pitchFamily="18" charset="0"/>
                        </a:rPr>
                        <m:t>₁)/2)))</m:t>
                      </m:r>
                    </m:oMath>
                  </m:oMathPara>
                </a14:m>
                <a:endParaRPr lang="en-US" sz="1200">
                  <a:latin typeface="Cambria" panose="02040503050406030204" pitchFamily="18" charset="0"/>
                  <a:ea typeface="Cambria" panose="02040503050406030204" pitchFamily="18" charset="0"/>
                </a:endParaRPr>
              </a:p>
            </p:txBody>
          </p:sp>
        </mc:Choice>
        <mc:Fallback>
          <p:sp>
            <p:nvSpPr>
              <p:cNvPr id="13" name="TextBox 12">
                <a:extLst>
                  <a:ext uri="{FF2B5EF4-FFF2-40B4-BE49-F238E27FC236}">
                    <a16:creationId xmlns:a16="http://schemas.microsoft.com/office/drawing/2014/main" id="{3A18C22F-F7A4-875E-6340-AB137BDCE559}"/>
                  </a:ext>
                </a:extLst>
              </p:cNvPr>
              <p:cNvSpPr txBox="1">
                <a:spLocks noRot="1" noChangeAspect="1" noMove="1" noResize="1" noEditPoints="1" noAdjustHandles="1" noChangeArrowheads="1" noChangeShapeType="1" noTextEdit="1"/>
              </p:cNvSpPr>
              <p:nvPr/>
            </p:nvSpPr>
            <p:spPr>
              <a:xfrm>
                <a:off x="835173" y="2580048"/>
                <a:ext cx="6539663" cy="184666"/>
              </a:xfrm>
              <a:prstGeom prst="rect">
                <a:avLst/>
              </a:prstGeom>
              <a:blipFill>
                <a:blip r:embed="rId5"/>
                <a:stretch>
                  <a:fillRect l="-373" t="-9677" r="-746" b="-35484"/>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8E3B2B97-03F8-8B34-1892-C73AB1FCD1E5}"/>
              </a:ext>
            </a:extLst>
          </p:cNvPr>
          <p:cNvSpPr txBox="1"/>
          <p:nvPr/>
        </p:nvSpPr>
        <p:spPr>
          <a:xfrm>
            <a:off x="1205735" y="3063910"/>
            <a:ext cx="6096000" cy="360098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200">
                <a:latin typeface="Centaur" panose="02030504050205020304" pitchFamily="18" charset="0"/>
              </a:rPr>
              <a:t>def haversine(x1, x2):</a:t>
            </a:r>
          </a:p>
          <a:p>
            <a:r>
              <a:rPr lang="en-US" sz="1200">
                <a:solidFill>
                  <a:schemeClr val="bg1">
                    <a:lumMod val="50000"/>
                  </a:schemeClr>
                </a:solidFill>
                <a:latin typeface="Centaur" panose="02030504050205020304" pitchFamily="18" charset="0"/>
              </a:rPr>
              <a:t>    """</a:t>
            </a:r>
          </a:p>
          <a:p>
            <a:r>
              <a:rPr lang="en-US" sz="1200">
                <a:solidFill>
                  <a:schemeClr val="bg1">
                    <a:lumMod val="50000"/>
                  </a:schemeClr>
                </a:solidFill>
                <a:latin typeface="Centaur" panose="02030504050205020304" pitchFamily="18" charset="0"/>
              </a:rPr>
              <a:t>    Calculate the Haversine distance between two points specified by </a:t>
            </a:r>
          </a:p>
          <a:p>
            <a:r>
              <a:rPr lang="en-US" sz="1200">
                <a:solidFill>
                  <a:schemeClr val="bg1">
                    <a:lumMod val="50000"/>
                  </a:schemeClr>
                </a:solidFill>
                <a:latin typeface="Centaur" panose="02030504050205020304" pitchFamily="18" charset="0"/>
              </a:rPr>
              <a:t>    their latitude and longitude in decimal degrees.</a:t>
            </a:r>
          </a:p>
          <a:p>
            <a:r>
              <a:rPr lang="en-US" sz="1200">
                <a:solidFill>
                  <a:schemeClr val="bg1">
                    <a:lumMod val="50000"/>
                  </a:schemeClr>
                </a:solidFill>
                <a:latin typeface="Centaur" panose="02030504050205020304" pitchFamily="18" charset="0"/>
              </a:rPr>
              <a:t>    """</a:t>
            </a:r>
          </a:p>
          <a:p>
            <a:r>
              <a:rPr lang="en-US" sz="1200">
                <a:latin typeface="Centaur" panose="02030504050205020304" pitchFamily="18" charset="0"/>
              </a:rPr>
              <a:t>   </a:t>
            </a:r>
          </a:p>
          <a:p>
            <a:r>
              <a:rPr lang="en-US" sz="1200">
                <a:latin typeface="Centaur" panose="02030504050205020304" pitchFamily="18" charset="0"/>
              </a:rPr>
              <a:t>    lat1, lon1 = x1[0], x1[1]</a:t>
            </a:r>
          </a:p>
          <a:p>
            <a:r>
              <a:rPr lang="en-US" sz="1200">
                <a:latin typeface="Centaur" panose="02030504050205020304" pitchFamily="18" charset="0"/>
              </a:rPr>
              <a:t>    lat2, lon2 = x2[0], x2[1]</a:t>
            </a:r>
          </a:p>
          <a:p>
            <a:r>
              <a:rPr lang="en-US" sz="1200">
                <a:latin typeface="Centaur" panose="02030504050205020304" pitchFamily="18" charset="0"/>
              </a:rPr>
              <a:t>   </a:t>
            </a:r>
          </a:p>
          <a:p>
            <a:r>
              <a:rPr lang="en-US" sz="1200">
                <a:latin typeface="Centaur" panose="02030504050205020304" pitchFamily="18" charset="0"/>
              </a:rPr>
              <a:t>    </a:t>
            </a:r>
            <a:r>
              <a:rPr lang="en-US" sz="1200">
                <a:solidFill>
                  <a:schemeClr val="bg1">
                    <a:lumMod val="50000"/>
                  </a:schemeClr>
                </a:solidFill>
                <a:latin typeface="Centaur" panose="02030504050205020304" pitchFamily="18" charset="0"/>
              </a:rPr>
              <a:t># convert decimal degrees to radians</a:t>
            </a:r>
          </a:p>
          <a:p>
            <a:r>
              <a:rPr lang="en-US" sz="1200">
                <a:latin typeface="Centaur" panose="02030504050205020304" pitchFamily="18" charset="0"/>
              </a:rPr>
              <a:t>    lat1, lon1, lat2, lon2 = map(</a:t>
            </a:r>
            <a:r>
              <a:rPr lang="en-US" sz="1200" err="1">
                <a:latin typeface="Centaur" panose="02030504050205020304" pitchFamily="18" charset="0"/>
              </a:rPr>
              <a:t>math.radians</a:t>
            </a:r>
            <a:r>
              <a:rPr lang="en-US" sz="1200">
                <a:latin typeface="Centaur" panose="02030504050205020304" pitchFamily="18" charset="0"/>
              </a:rPr>
              <a:t>, [lat1, lon1, lat2, lon2])</a:t>
            </a:r>
          </a:p>
          <a:p>
            <a:r>
              <a:rPr lang="en-US" sz="1200">
                <a:latin typeface="Centaur" panose="02030504050205020304" pitchFamily="18" charset="0"/>
              </a:rPr>
              <a:t>    </a:t>
            </a:r>
          </a:p>
          <a:p>
            <a:r>
              <a:rPr lang="en-US" sz="1200">
                <a:solidFill>
                  <a:schemeClr val="bg1">
                    <a:lumMod val="50000"/>
                  </a:schemeClr>
                </a:solidFill>
                <a:latin typeface="Centaur" panose="02030504050205020304" pitchFamily="18" charset="0"/>
              </a:rPr>
              <a:t>    # Haversine formula</a:t>
            </a:r>
          </a:p>
          <a:p>
            <a:r>
              <a:rPr lang="en-US" sz="1200">
                <a:latin typeface="Centaur" panose="02030504050205020304" pitchFamily="18" charset="0"/>
              </a:rPr>
              <a:t>    </a:t>
            </a:r>
            <a:r>
              <a:rPr lang="en-US" sz="1200" err="1">
                <a:latin typeface="Centaur" panose="02030504050205020304" pitchFamily="18" charset="0"/>
              </a:rPr>
              <a:t>dlon</a:t>
            </a:r>
            <a:r>
              <a:rPr lang="en-US" sz="1200">
                <a:latin typeface="Centaur" panose="02030504050205020304" pitchFamily="18" charset="0"/>
              </a:rPr>
              <a:t> = lon2 - lon1</a:t>
            </a:r>
          </a:p>
          <a:p>
            <a:r>
              <a:rPr lang="en-US" sz="1200">
                <a:latin typeface="Centaur" panose="02030504050205020304" pitchFamily="18" charset="0"/>
              </a:rPr>
              <a:t>    </a:t>
            </a:r>
            <a:r>
              <a:rPr lang="en-US" sz="1200" err="1">
                <a:latin typeface="Centaur" panose="02030504050205020304" pitchFamily="18" charset="0"/>
              </a:rPr>
              <a:t>dlat</a:t>
            </a:r>
            <a:r>
              <a:rPr lang="en-US" sz="1200">
                <a:latin typeface="Centaur" panose="02030504050205020304" pitchFamily="18" charset="0"/>
              </a:rPr>
              <a:t> = lat2 - lat1</a:t>
            </a:r>
          </a:p>
          <a:p>
            <a:r>
              <a:rPr lang="en-US" sz="1200">
                <a:latin typeface="Centaur" panose="02030504050205020304" pitchFamily="18" charset="0"/>
              </a:rPr>
              <a:t>    a = </a:t>
            </a:r>
            <a:r>
              <a:rPr lang="en-US" sz="1200" err="1">
                <a:latin typeface="Centaur" panose="02030504050205020304" pitchFamily="18" charset="0"/>
              </a:rPr>
              <a:t>math.sin</a:t>
            </a:r>
            <a:r>
              <a:rPr lang="en-US" sz="1200">
                <a:latin typeface="Centaur" panose="02030504050205020304" pitchFamily="18" charset="0"/>
              </a:rPr>
              <a:t>(</a:t>
            </a:r>
            <a:r>
              <a:rPr lang="en-US" sz="1200" err="1">
                <a:latin typeface="Centaur" panose="02030504050205020304" pitchFamily="18" charset="0"/>
              </a:rPr>
              <a:t>dlat</a:t>
            </a:r>
            <a:r>
              <a:rPr lang="en-US" sz="1200">
                <a:latin typeface="Centaur" panose="02030504050205020304" pitchFamily="18" charset="0"/>
              </a:rPr>
              <a:t>/2)**2 + </a:t>
            </a:r>
            <a:r>
              <a:rPr lang="en-US" sz="1200" err="1">
                <a:latin typeface="Centaur" panose="02030504050205020304" pitchFamily="18" charset="0"/>
              </a:rPr>
              <a:t>math.cos</a:t>
            </a:r>
            <a:r>
              <a:rPr lang="en-US" sz="1200">
                <a:latin typeface="Centaur" panose="02030504050205020304" pitchFamily="18" charset="0"/>
              </a:rPr>
              <a:t>(lat1) * </a:t>
            </a:r>
            <a:r>
              <a:rPr lang="en-US" sz="1200" err="1">
                <a:latin typeface="Centaur" panose="02030504050205020304" pitchFamily="18" charset="0"/>
              </a:rPr>
              <a:t>math.cos</a:t>
            </a:r>
            <a:r>
              <a:rPr lang="en-US" sz="1200">
                <a:latin typeface="Centaur" panose="02030504050205020304" pitchFamily="18" charset="0"/>
              </a:rPr>
              <a:t>(lat2) * </a:t>
            </a:r>
            <a:r>
              <a:rPr lang="en-US" sz="1200" err="1">
                <a:latin typeface="Centaur" panose="02030504050205020304" pitchFamily="18" charset="0"/>
              </a:rPr>
              <a:t>math.sin</a:t>
            </a:r>
            <a:r>
              <a:rPr lang="en-US" sz="1200">
                <a:latin typeface="Centaur" panose="02030504050205020304" pitchFamily="18" charset="0"/>
              </a:rPr>
              <a:t>(</a:t>
            </a:r>
            <a:r>
              <a:rPr lang="en-US" sz="1200" err="1">
                <a:latin typeface="Centaur" panose="02030504050205020304" pitchFamily="18" charset="0"/>
              </a:rPr>
              <a:t>dlon</a:t>
            </a:r>
            <a:r>
              <a:rPr lang="en-US" sz="1200">
                <a:latin typeface="Centaur" panose="02030504050205020304" pitchFamily="18" charset="0"/>
              </a:rPr>
              <a:t>/2)**2</a:t>
            </a:r>
          </a:p>
          <a:p>
            <a:r>
              <a:rPr lang="en-US" sz="1200">
                <a:latin typeface="Centaur" panose="02030504050205020304" pitchFamily="18" charset="0"/>
              </a:rPr>
              <a:t>    c = 2 * </a:t>
            </a:r>
            <a:r>
              <a:rPr lang="en-US" sz="1200" err="1">
                <a:latin typeface="Centaur" panose="02030504050205020304" pitchFamily="18" charset="0"/>
              </a:rPr>
              <a:t>math.asin</a:t>
            </a:r>
            <a:r>
              <a:rPr lang="en-US" sz="1200">
                <a:latin typeface="Centaur" panose="02030504050205020304" pitchFamily="18" charset="0"/>
              </a:rPr>
              <a:t>(</a:t>
            </a:r>
            <a:r>
              <a:rPr lang="en-US" sz="1200" err="1">
                <a:latin typeface="Centaur" panose="02030504050205020304" pitchFamily="18" charset="0"/>
              </a:rPr>
              <a:t>math.sqrt</a:t>
            </a:r>
            <a:r>
              <a:rPr lang="en-US" sz="1200">
                <a:latin typeface="Centaur" panose="02030504050205020304" pitchFamily="18" charset="0"/>
              </a:rPr>
              <a:t>(a))</a:t>
            </a:r>
          </a:p>
          <a:p>
            <a:r>
              <a:rPr lang="en-US" sz="1200">
                <a:latin typeface="Centaur" panose="02030504050205020304" pitchFamily="18" charset="0"/>
              </a:rPr>
              <a:t>    r = 6371  </a:t>
            </a:r>
            <a:r>
              <a:rPr lang="en-US" sz="1200">
                <a:solidFill>
                  <a:schemeClr val="bg1">
                    <a:lumMod val="50000"/>
                  </a:schemeClr>
                </a:solidFill>
                <a:latin typeface="Centaur" panose="02030504050205020304" pitchFamily="18" charset="0"/>
              </a:rPr>
              <a:t># Radius of earth in kilometers. We can use 3956 for miles</a:t>
            </a:r>
          </a:p>
          <a:p>
            <a:r>
              <a:rPr lang="en-US" sz="1200">
                <a:latin typeface="Centaur" panose="02030504050205020304" pitchFamily="18" charset="0"/>
              </a:rPr>
              <a:t>    return c * r</a:t>
            </a:r>
          </a:p>
        </p:txBody>
      </p:sp>
    </p:spTree>
    <p:extLst>
      <p:ext uri="{BB962C8B-B14F-4D97-AF65-F5344CB8AC3E}">
        <p14:creationId xmlns:p14="http://schemas.microsoft.com/office/powerpoint/2010/main" val="384934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5"/>
                                        </p:tgtEl>
                                        <p:attrNameLst>
                                          <p:attrName>style.visibility</p:attrName>
                                        </p:attrNameLst>
                                      </p:cBhvr>
                                      <p:to>
                                        <p:strVal val="hidden"/>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animBg="1"/>
      <p:bldP spid="12" grpId="0"/>
      <p:bldP spid="13" grpId="0"/>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7F2E4-ABD8-8DD3-9066-5A72FEA28B6C}"/>
              </a:ext>
            </a:extLst>
          </p:cNvPr>
          <p:cNvSpPr>
            <a:spLocks noGrp="1"/>
          </p:cNvSpPr>
          <p:nvPr>
            <p:ph type="title"/>
          </p:nvPr>
        </p:nvSpPr>
        <p:spPr/>
        <p:txBody>
          <a:bodyPr/>
          <a:lstStyle/>
          <a:p>
            <a:r>
              <a:rPr lang="en-US" cap="none"/>
              <a:t>KNeighborsRegressor Hyperparameters</a:t>
            </a:r>
          </a:p>
        </p:txBody>
      </p:sp>
      <p:sp>
        <p:nvSpPr>
          <p:cNvPr id="3" name="Content Placeholder 2">
            <a:extLst>
              <a:ext uri="{FF2B5EF4-FFF2-40B4-BE49-F238E27FC236}">
                <a16:creationId xmlns:a16="http://schemas.microsoft.com/office/drawing/2014/main" id="{E9F41D4E-68AD-0E7A-BA0B-E5C02FF1199F}"/>
              </a:ext>
            </a:extLst>
          </p:cNvPr>
          <p:cNvSpPr>
            <a:spLocks noGrp="1"/>
          </p:cNvSpPr>
          <p:nvPr>
            <p:ph sz="quarter" idx="13"/>
          </p:nvPr>
        </p:nvSpPr>
        <p:spPr>
          <a:xfrm>
            <a:off x="913774" y="2367092"/>
            <a:ext cx="6913749" cy="3424107"/>
          </a:xfrm>
        </p:spPr>
        <p:txBody>
          <a:bodyPr>
            <a:normAutofit fontScale="92500" lnSpcReduction="10000"/>
          </a:bodyPr>
          <a:lstStyle/>
          <a:p>
            <a:r>
              <a:rPr lang="en-US" cap="none"/>
              <a:t>KNeighborsRegressor from scikit-learn library.</a:t>
            </a:r>
          </a:p>
          <a:p>
            <a:r>
              <a:rPr lang="en-US" b="1" cap="none" err="1"/>
              <a:t>n_neighbours</a:t>
            </a:r>
            <a:r>
              <a:rPr lang="en-US" b="1" cap="none"/>
              <a:t> </a:t>
            </a:r>
            <a:r>
              <a:rPr lang="en-US" cap="none"/>
              <a:t>: “5” </a:t>
            </a:r>
          </a:p>
          <a:p>
            <a:pPr lvl="1"/>
            <a:r>
              <a:rPr lang="en-US" sz="1500" cap="none"/>
              <a:t>No. of nearest neighbors to consider when making predictions</a:t>
            </a:r>
          </a:p>
          <a:p>
            <a:r>
              <a:rPr lang="en-US" b="1" cap="none"/>
              <a:t>weights</a:t>
            </a:r>
            <a:r>
              <a:rPr lang="en-US" cap="none"/>
              <a:t>: "distance" </a:t>
            </a:r>
          </a:p>
          <a:p>
            <a:pPr lvl="1"/>
            <a:r>
              <a:rPr lang="en-US" sz="1500" cap="none"/>
              <a:t>Closer neighbors are given higher weight</a:t>
            </a:r>
          </a:p>
          <a:p>
            <a:r>
              <a:rPr lang="en-US" b="1" cap="none"/>
              <a:t>algorithm:</a:t>
            </a:r>
            <a:r>
              <a:rPr lang="en-US" cap="none"/>
              <a:t> “auto” </a:t>
            </a:r>
          </a:p>
          <a:p>
            <a:pPr lvl="1"/>
            <a:r>
              <a:rPr lang="en-US" sz="1500" cap="none"/>
              <a:t>Decide the most appropriate algorithm based on the values passed to fit method</a:t>
            </a:r>
          </a:p>
          <a:p>
            <a:r>
              <a:rPr lang="en-US" b="1" cap="none"/>
              <a:t>metric</a:t>
            </a:r>
            <a:r>
              <a:rPr lang="en-US" cap="none"/>
              <a:t>: Self defined haversine function </a:t>
            </a:r>
          </a:p>
          <a:p>
            <a:pPr lvl="1"/>
            <a:r>
              <a:rPr lang="en-US" sz="1500" cap="none"/>
              <a:t>Takes latitude and longitude to calculate distance between two point</a:t>
            </a:r>
          </a:p>
        </p:txBody>
      </p:sp>
    </p:spTree>
    <p:extLst>
      <p:ext uri="{BB962C8B-B14F-4D97-AF65-F5344CB8AC3E}">
        <p14:creationId xmlns:p14="http://schemas.microsoft.com/office/powerpoint/2010/main" val="3610459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2E4867-3D33-8076-6876-1DAC52C02B46}"/>
              </a:ext>
            </a:extLst>
          </p:cNvPr>
          <p:cNvPicPr>
            <a:picLocks noChangeAspect="1"/>
          </p:cNvPicPr>
          <p:nvPr/>
        </p:nvPicPr>
        <p:blipFill rotWithShape="1">
          <a:blip r:embed="rId2">
            <a:alphaModFix amt="50000"/>
          </a:blip>
          <a:srcRect l="2"/>
          <a:stretch/>
        </p:blipFill>
        <p:spPr>
          <a:xfrm>
            <a:off x="2" y="10"/>
            <a:ext cx="12191695" cy="6857990"/>
          </a:xfrm>
          <a:prstGeom prst="rect">
            <a:avLst/>
          </a:prstGeom>
        </p:spPr>
      </p:pic>
      <p:sp>
        <p:nvSpPr>
          <p:cNvPr id="2" name="Title 1">
            <a:extLst>
              <a:ext uri="{FF2B5EF4-FFF2-40B4-BE49-F238E27FC236}">
                <a16:creationId xmlns:a16="http://schemas.microsoft.com/office/drawing/2014/main" id="{EDF11295-A5BD-6AF6-13AB-DB190E31F6B1}"/>
              </a:ext>
            </a:extLst>
          </p:cNvPr>
          <p:cNvSpPr>
            <a:spLocks noGrp="1"/>
          </p:cNvSpPr>
          <p:nvPr>
            <p:ph type="ctrTitle"/>
          </p:nvPr>
        </p:nvSpPr>
        <p:spPr>
          <a:xfrm>
            <a:off x="2679599" y="2315585"/>
            <a:ext cx="6832500" cy="1252601"/>
          </a:xfrm>
          <a:solidFill>
            <a:schemeClr val="accent6">
              <a:lumMod val="75000"/>
            </a:schemeClr>
          </a:solidFill>
        </p:spPr>
        <p:txBody>
          <a:bodyPr vert="horz" lIns="91440" tIns="45720" rIns="91440" bIns="45720" rtlCol="0">
            <a:normAutofit fontScale="90000"/>
          </a:bodyPr>
          <a:lstStyle/>
          <a:p>
            <a:r>
              <a:rPr lang="en-US" sz="4100" b="1" cap="none">
                <a:solidFill>
                  <a:srgbClr val="FFFFFE"/>
                </a:solidFill>
              </a:rPr>
              <a:t>Mapping Fluoride Contamination Risk In Dockum Aquifer </a:t>
            </a:r>
          </a:p>
        </p:txBody>
      </p:sp>
      <p:sp>
        <p:nvSpPr>
          <p:cNvPr id="3" name="Subtitle 2">
            <a:extLst>
              <a:ext uri="{FF2B5EF4-FFF2-40B4-BE49-F238E27FC236}">
                <a16:creationId xmlns:a16="http://schemas.microsoft.com/office/drawing/2014/main" id="{1D661ECA-0F0D-0BDA-5680-5C05969D48DC}"/>
              </a:ext>
            </a:extLst>
          </p:cNvPr>
          <p:cNvSpPr>
            <a:spLocks noGrp="1"/>
          </p:cNvSpPr>
          <p:nvPr>
            <p:ph type="subTitle" idx="1"/>
          </p:nvPr>
        </p:nvSpPr>
        <p:spPr>
          <a:xfrm>
            <a:off x="4373728" y="4448968"/>
            <a:ext cx="3444242" cy="2010198"/>
          </a:xfrm>
        </p:spPr>
        <p:txBody>
          <a:bodyPr vert="horz" lIns="91440" tIns="45720" rIns="91440" bIns="45720" rtlCol="0">
            <a:normAutofit/>
          </a:bodyPr>
          <a:lstStyle/>
          <a:p>
            <a:pPr>
              <a:lnSpc>
                <a:spcPct val="110000"/>
              </a:lnSpc>
            </a:pPr>
            <a:r>
              <a:rPr lang="en-US" sz="2400" cap="none">
                <a:ln w="0"/>
                <a:solidFill>
                  <a:srgbClr val="FF0000"/>
                </a:solidFill>
                <a:effectLst>
                  <a:outerShdw blurRad="38100" dist="19050" dir="2700000" algn="tl" rotWithShape="0">
                    <a:schemeClr val="dk1">
                      <a:alpha val="40000"/>
                    </a:schemeClr>
                  </a:outerShdw>
                </a:effectLst>
              </a:rPr>
              <a:t>Aalok Sharma Kafle         </a:t>
            </a:r>
          </a:p>
          <a:p>
            <a:pPr>
              <a:lnSpc>
                <a:spcPct val="110000"/>
              </a:lnSpc>
            </a:pPr>
            <a:r>
              <a:rPr lang="en-US" sz="2400" cap="none">
                <a:ln w="0"/>
                <a:solidFill>
                  <a:srgbClr val="FF0000"/>
                </a:solidFill>
                <a:effectLst>
                  <a:outerShdw blurRad="38100" dist="19050" dir="2700000" algn="tl" rotWithShape="0">
                    <a:schemeClr val="dk1">
                      <a:alpha val="40000"/>
                    </a:schemeClr>
                  </a:outerShdw>
                </a:effectLst>
              </a:rPr>
              <a:t>Ademola O Ibironke           </a:t>
            </a:r>
          </a:p>
          <a:p>
            <a:pPr>
              <a:lnSpc>
                <a:spcPct val="110000"/>
              </a:lnSpc>
            </a:pPr>
            <a:r>
              <a:rPr lang="en-US" sz="2400" cap="none" err="1">
                <a:ln w="0"/>
                <a:solidFill>
                  <a:srgbClr val="FF0000"/>
                </a:solidFill>
                <a:effectLst>
                  <a:outerShdw blurRad="38100" dist="19050" dir="2700000" algn="tl" rotWithShape="0">
                    <a:schemeClr val="dk1">
                      <a:alpha val="40000"/>
                    </a:schemeClr>
                  </a:outerShdw>
                </a:effectLst>
              </a:rPr>
              <a:t>Deseyi</a:t>
            </a:r>
            <a:r>
              <a:rPr lang="en-US" sz="2400" cap="none">
                <a:ln w="0"/>
                <a:solidFill>
                  <a:srgbClr val="FF0000"/>
                </a:solidFill>
                <a:effectLst>
                  <a:outerShdw blurRad="38100" dist="19050" dir="2700000" algn="tl" rotWithShape="0">
                    <a:schemeClr val="dk1">
                      <a:alpha val="40000"/>
                    </a:schemeClr>
                  </a:outerShdw>
                </a:effectLst>
              </a:rPr>
              <a:t> D John</a:t>
            </a:r>
          </a:p>
          <a:p>
            <a:pPr>
              <a:lnSpc>
                <a:spcPct val="110000"/>
              </a:lnSpc>
            </a:pPr>
            <a:endParaRPr lang="en-US" sz="2400" cap="none">
              <a:ln w="0"/>
              <a:solidFill>
                <a:srgbClr val="FF0000"/>
              </a:solidFill>
              <a:effectLst>
                <a:outerShdw blurRad="38100" dist="19050" dir="2700000" algn="tl" rotWithShape="0">
                  <a:schemeClr val="dk1">
                    <a:alpha val="40000"/>
                  </a:schemeClr>
                </a:outerShdw>
              </a:effectLst>
            </a:endParaRPr>
          </a:p>
        </p:txBody>
      </p:sp>
      <p:pic>
        <p:nvPicPr>
          <p:cNvPr id="4" name="Picture 3" descr="A picture containing shape&#10;&#10;Description automatically generated">
            <a:extLst>
              <a:ext uri="{FF2B5EF4-FFF2-40B4-BE49-F238E27FC236}">
                <a16:creationId xmlns:a16="http://schemas.microsoft.com/office/drawing/2014/main" id="{A144E706-5506-AE54-C288-B56CC88E7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0596" y="307474"/>
            <a:ext cx="1390505" cy="1324738"/>
          </a:xfrm>
          <a:prstGeom prst="rect">
            <a:avLst/>
          </a:prstGeom>
        </p:spPr>
      </p:pic>
    </p:spTree>
    <p:extLst>
      <p:ext uri="{BB962C8B-B14F-4D97-AF65-F5344CB8AC3E}">
        <p14:creationId xmlns:p14="http://schemas.microsoft.com/office/powerpoint/2010/main" val="712009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24DDE-C51A-ED81-9E6E-C6FDE7CBD8E6}"/>
              </a:ext>
            </a:extLst>
          </p:cNvPr>
          <p:cNvSpPr>
            <a:spLocks noGrp="1"/>
          </p:cNvSpPr>
          <p:nvPr>
            <p:ph type="title"/>
          </p:nvPr>
        </p:nvSpPr>
        <p:spPr>
          <a:xfrm>
            <a:off x="913775" y="618518"/>
            <a:ext cx="10364451" cy="679932"/>
          </a:xfrm>
        </p:spPr>
        <p:txBody>
          <a:bodyPr/>
          <a:lstStyle/>
          <a:p>
            <a:r>
              <a:rPr lang="en-US" b="1" cap="none"/>
              <a:t>Fitting KNNs</a:t>
            </a:r>
          </a:p>
        </p:txBody>
      </p:sp>
      <p:sp>
        <p:nvSpPr>
          <p:cNvPr id="4" name="Text Placeholder 3">
            <a:extLst>
              <a:ext uri="{FF2B5EF4-FFF2-40B4-BE49-F238E27FC236}">
                <a16:creationId xmlns:a16="http://schemas.microsoft.com/office/drawing/2014/main" id="{7903302A-DC04-E536-6365-67B4CF968E07}"/>
              </a:ext>
            </a:extLst>
          </p:cNvPr>
          <p:cNvSpPr>
            <a:spLocks noGrp="1"/>
          </p:cNvSpPr>
          <p:nvPr>
            <p:ph type="body" idx="1"/>
          </p:nvPr>
        </p:nvSpPr>
        <p:spPr/>
        <p:txBody>
          <a:bodyPr/>
          <a:lstStyle/>
          <a:p>
            <a:r>
              <a:rPr lang="en-US" sz="2000" b="1" cap="none"/>
              <a:t>Using LR Predictions As Target Variable</a:t>
            </a:r>
          </a:p>
        </p:txBody>
      </p:sp>
      <p:sp>
        <p:nvSpPr>
          <p:cNvPr id="5" name="Text Placeholder 4">
            <a:extLst>
              <a:ext uri="{FF2B5EF4-FFF2-40B4-BE49-F238E27FC236}">
                <a16:creationId xmlns:a16="http://schemas.microsoft.com/office/drawing/2014/main" id="{0F8F19AF-C6A5-4201-003C-19D4A603B638}"/>
              </a:ext>
            </a:extLst>
          </p:cNvPr>
          <p:cNvSpPr>
            <a:spLocks noGrp="1"/>
          </p:cNvSpPr>
          <p:nvPr>
            <p:ph type="body" sz="quarter" idx="3"/>
          </p:nvPr>
        </p:nvSpPr>
        <p:spPr/>
        <p:txBody>
          <a:bodyPr/>
          <a:lstStyle/>
          <a:p>
            <a:r>
              <a:rPr lang="en-US" sz="2000" b="1" cap="none"/>
              <a:t>Using NBC Predictions As Target Variable</a:t>
            </a:r>
            <a:endParaRPr lang="en-US" sz="2800" b="1" cap="none"/>
          </a:p>
        </p:txBody>
      </p:sp>
      <p:pic>
        <p:nvPicPr>
          <p:cNvPr id="15" name="Content Placeholder 14">
            <a:extLst>
              <a:ext uri="{FF2B5EF4-FFF2-40B4-BE49-F238E27FC236}">
                <a16:creationId xmlns:a16="http://schemas.microsoft.com/office/drawing/2014/main" id="{00DB1136-5FB6-A242-CDB5-A5C51D1D3B77}"/>
              </a:ext>
            </a:extLst>
          </p:cNvPr>
          <p:cNvPicPr>
            <a:picLocks noGrp="1" noChangeAspect="1"/>
          </p:cNvPicPr>
          <p:nvPr>
            <p:ph sz="quarter" idx="14"/>
          </p:nvPr>
        </p:nvPicPr>
        <p:blipFill rotWithShape="1">
          <a:blip r:embed="rId2"/>
          <a:srcRect t="1641"/>
          <a:stretch/>
        </p:blipFill>
        <p:spPr>
          <a:xfrm>
            <a:off x="6698236" y="3334214"/>
            <a:ext cx="4143402" cy="2954548"/>
          </a:xfrm>
        </p:spPr>
      </p:pic>
      <p:pic>
        <p:nvPicPr>
          <p:cNvPr id="13" name="Content Placeholder 12">
            <a:extLst>
              <a:ext uri="{FF2B5EF4-FFF2-40B4-BE49-F238E27FC236}">
                <a16:creationId xmlns:a16="http://schemas.microsoft.com/office/drawing/2014/main" id="{B96129FE-BAE9-DC23-305D-3D331A11E04C}"/>
              </a:ext>
            </a:extLst>
          </p:cNvPr>
          <p:cNvPicPr>
            <a:picLocks noGrp="1" noChangeAspect="1"/>
          </p:cNvPicPr>
          <p:nvPr>
            <p:ph sz="quarter" idx="13"/>
          </p:nvPr>
        </p:nvPicPr>
        <p:blipFill>
          <a:blip r:embed="rId3"/>
          <a:stretch>
            <a:fillRect/>
          </a:stretch>
        </p:blipFill>
        <p:spPr>
          <a:xfrm>
            <a:off x="1193259" y="3334214"/>
            <a:ext cx="4143402" cy="2905269"/>
          </a:xfrm>
          <a:prstGeom prst="rect">
            <a:avLst/>
          </a:prstGeom>
        </p:spPr>
      </p:pic>
      <p:sp>
        <p:nvSpPr>
          <p:cNvPr id="17" name="TextBox 16">
            <a:extLst>
              <a:ext uri="{FF2B5EF4-FFF2-40B4-BE49-F238E27FC236}">
                <a16:creationId xmlns:a16="http://schemas.microsoft.com/office/drawing/2014/main" id="{FC368977-C71D-C1C7-A80E-F2C0AFBC411E}"/>
              </a:ext>
            </a:extLst>
          </p:cNvPr>
          <p:cNvSpPr txBox="1"/>
          <p:nvPr/>
        </p:nvSpPr>
        <p:spPr>
          <a:xfrm>
            <a:off x="2680456" y="1487700"/>
            <a:ext cx="7431933"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err="1">
                <a:latin typeface="Centaur" panose="02030504050205020304" pitchFamily="18" charset="0"/>
              </a:rPr>
              <a:t>knn</a:t>
            </a:r>
            <a:r>
              <a:rPr lang="en-US">
                <a:latin typeface="Centaur" panose="02030504050205020304" pitchFamily="18" charset="0"/>
              </a:rPr>
              <a:t> = KNeighborsRegressor(</a:t>
            </a:r>
            <a:r>
              <a:rPr lang="en-US" err="1">
                <a:latin typeface="Centaur" panose="02030504050205020304" pitchFamily="18" charset="0"/>
              </a:rPr>
              <a:t>n_neighbors</a:t>
            </a:r>
            <a:r>
              <a:rPr lang="en-US">
                <a:latin typeface="Centaur" panose="02030504050205020304" pitchFamily="18" charset="0"/>
              </a:rPr>
              <a:t>=5, metric=haversine, weights= 'distance')</a:t>
            </a:r>
          </a:p>
          <a:p>
            <a:r>
              <a:rPr lang="en-US" err="1">
                <a:latin typeface="Centaur" panose="02030504050205020304" pitchFamily="18" charset="0"/>
              </a:rPr>
              <a:t>knn.fit</a:t>
            </a:r>
            <a:r>
              <a:rPr lang="en-US">
                <a:latin typeface="Centaur" panose="02030504050205020304" pitchFamily="18" charset="0"/>
              </a:rPr>
              <a:t>(</a:t>
            </a:r>
            <a:r>
              <a:rPr lang="en-US" err="1">
                <a:latin typeface="Centaur" panose="02030504050205020304" pitchFamily="18" charset="0"/>
              </a:rPr>
              <a:t>X_train</a:t>
            </a:r>
            <a:r>
              <a:rPr lang="en-US">
                <a:latin typeface="Centaur" panose="02030504050205020304" pitchFamily="18" charset="0"/>
              </a:rPr>
              <a:t>, </a:t>
            </a:r>
            <a:r>
              <a:rPr lang="en-US" err="1">
                <a:latin typeface="Centaur" panose="02030504050205020304" pitchFamily="18" charset="0"/>
              </a:rPr>
              <a:t>Y_train</a:t>
            </a:r>
            <a:r>
              <a:rPr lang="en-US">
                <a:latin typeface="Centaur" panose="02030504050205020304" pitchFamily="18" charset="0"/>
              </a:rPr>
              <a:t>)</a:t>
            </a:r>
          </a:p>
        </p:txBody>
      </p:sp>
    </p:spTree>
    <p:extLst>
      <p:ext uri="{BB962C8B-B14F-4D97-AF65-F5344CB8AC3E}">
        <p14:creationId xmlns:p14="http://schemas.microsoft.com/office/powerpoint/2010/main" val="4271473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9DFBC55-B4C1-9CC2-A23C-4C29B328F837}"/>
              </a:ext>
            </a:extLst>
          </p:cNvPr>
          <p:cNvPicPr>
            <a:picLocks noChangeAspect="1"/>
          </p:cNvPicPr>
          <p:nvPr/>
        </p:nvPicPr>
        <p:blipFill>
          <a:blip r:embed="rId3"/>
          <a:stretch>
            <a:fillRect/>
          </a:stretch>
        </p:blipFill>
        <p:spPr>
          <a:xfrm>
            <a:off x="5321747" y="640831"/>
            <a:ext cx="6661824" cy="5912369"/>
          </a:xfrm>
          <a:prstGeom prst="rect">
            <a:avLst/>
          </a:prstGeom>
        </p:spPr>
      </p:pic>
      <p:pic>
        <p:nvPicPr>
          <p:cNvPr id="20" name="Picture 16">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Content Placeholder 7">
            <a:extLst>
              <a:ext uri="{FF2B5EF4-FFF2-40B4-BE49-F238E27FC236}">
                <a16:creationId xmlns:a16="http://schemas.microsoft.com/office/drawing/2014/main" id="{96F09C6F-59CB-70E1-E0DE-A11EE7EAF477}"/>
              </a:ext>
            </a:extLst>
          </p:cNvPr>
          <p:cNvSpPr>
            <a:spLocks noGrp="1"/>
          </p:cNvSpPr>
          <p:nvPr>
            <p:ph sz="quarter" idx="13"/>
          </p:nvPr>
        </p:nvSpPr>
        <p:spPr>
          <a:xfrm>
            <a:off x="913774" y="2367092"/>
            <a:ext cx="3740509" cy="3881309"/>
          </a:xfrm>
        </p:spPr>
        <p:txBody>
          <a:bodyPr>
            <a:normAutofit/>
          </a:bodyPr>
          <a:lstStyle/>
          <a:p>
            <a:r>
              <a:rPr lang="en-US" sz="1800" cap="none">
                <a:latin typeface="Garamond" panose="02020404030301010803" pitchFamily="18" charset="0"/>
              </a:rPr>
              <a:t>Both LR And NBC models have similar performance metrics.</a:t>
            </a:r>
          </a:p>
          <a:p>
            <a:r>
              <a:rPr lang="en-US" sz="1800" b="1" cap="none">
                <a:latin typeface="Garamond" panose="02020404030301010803" pitchFamily="18" charset="0"/>
              </a:rPr>
              <a:t>Assumption: </a:t>
            </a:r>
            <a:r>
              <a:rPr lang="en-US" sz="1800" cap="none">
                <a:latin typeface="Garamond" panose="02020404030301010803" pitchFamily="18" charset="0"/>
              </a:rPr>
              <a:t>Errors from models are likely to be uncorrelated.</a:t>
            </a:r>
          </a:p>
          <a:p>
            <a:r>
              <a:rPr lang="en-US" sz="1800" b="1" cap="none">
                <a:latin typeface="Garamond" panose="02020404030301010803" pitchFamily="18" charset="0"/>
              </a:rPr>
              <a:t>Model Averaging Ensemble</a:t>
            </a:r>
          </a:p>
          <a:p>
            <a:r>
              <a:rPr lang="en-US" sz="1800" cap="none">
                <a:latin typeface="Garamond" panose="02020404030301010803" pitchFamily="18" charset="0"/>
              </a:rPr>
              <a:t>Smoothing out the errors and reducing the variance in the ensemble's predictions.</a:t>
            </a:r>
          </a:p>
        </p:txBody>
      </p:sp>
      <p:sp>
        <p:nvSpPr>
          <p:cNvPr id="7" name="Title 6">
            <a:extLst>
              <a:ext uri="{FF2B5EF4-FFF2-40B4-BE49-F238E27FC236}">
                <a16:creationId xmlns:a16="http://schemas.microsoft.com/office/drawing/2014/main" id="{D543DB9B-6255-973D-41AC-8D62C3705334}"/>
              </a:ext>
            </a:extLst>
          </p:cNvPr>
          <p:cNvSpPr>
            <a:spLocks noGrp="1"/>
          </p:cNvSpPr>
          <p:nvPr>
            <p:ph type="title"/>
          </p:nvPr>
        </p:nvSpPr>
        <p:spPr>
          <a:xfrm>
            <a:off x="913774" y="640831"/>
            <a:ext cx="3740515" cy="1573863"/>
          </a:xfrm>
        </p:spPr>
        <p:txBody>
          <a:bodyPr>
            <a:normAutofit/>
          </a:bodyPr>
          <a:lstStyle/>
          <a:p>
            <a:pPr algn="l"/>
            <a:r>
              <a:rPr lang="en-US" b="1" cap="none"/>
              <a:t>Creating Single Vulnerability Map</a:t>
            </a:r>
          </a:p>
        </p:txBody>
      </p:sp>
      <p:pic>
        <p:nvPicPr>
          <p:cNvPr id="12" name="Picture 11">
            <a:extLst>
              <a:ext uri="{FF2B5EF4-FFF2-40B4-BE49-F238E27FC236}">
                <a16:creationId xmlns:a16="http://schemas.microsoft.com/office/drawing/2014/main" id="{1E1FB7B5-47FD-45FF-67CA-5FE8840A13E5}"/>
              </a:ext>
            </a:extLst>
          </p:cNvPr>
          <p:cNvPicPr>
            <a:picLocks noChangeAspect="1"/>
          </p:cNvPicPr>
          <p:nvPr/>
        </p:nvPicPr>
        <p:blipFill>
          <a:blip r:embed="rId5"/>
          <a:stretch>
            <a:fillRect/>
          </a:stretch>
        </p:blipFill>
        <p:spPr>
          <a:xfrm>
            <a:off x="10129773" y="3652737"/>
            <a:ext cx="924054" cy="1438476"/>
          </a:xfrm>
          <a:prstGeom prst="rect">
            <a:avLst/>
          </a:prstGeom>
        </p:spPr>
      </p:pic>
      <p:pic>
        <p:nvPicPr>
          <p:cNvPr id="13" name="Picture 12">
            <a:extLst>
              <a:ext uri="{FF2B5EF4-FFF2-40B4-BE49-F238E27FC236}">
                <a16:creationId xmlns:a16="http://schemas.microsoft.com/office/drawing/2014/main" id="{73C65977-1591-E08D-5C2D-4004764CEAA8}"/>
              </a:ext>
            </a:extLst>
          </p:cNvPr>
          <p:cNvPicPr>
            <a:picLocks noChangeAspect="1"/>
          </p:cNvPicPr>
          <p:nvPr/>
        </p:nvPicPr>
        <p:blipFill>
          <a:blip r:embed="rId5"/>
          <a:stretch>
            <a:fillRect/>
          </a:stretch>
        </p:blipFill>
        <p:spPr>
          <a:xfrm>
            <a:off x="9771961" y="2214694"/>
            <a:ext cx="924054" cy="1438476"/>
          </a:xfrm>
          <a:prstGeom prst="rect">
            <a:avLst/>
          </a:prstGeom>
        </p:spPr>
      </p:pic>
      <p:sp>
        <p:nvSpPr>
          <p:cNvPr id="14" name="TextBox 13">
            <a:extLst>
              <a:ext uri="{FF2B5EF4-FFF2-40B4-BE49-F238E27FC236}">
                <a16:creationId xmlns:a16="http://schemas.microsoft.com/office/drawing/2014/main" id="{D981F365-FCF3-4112-5EF2-5DA6E9264264}"/>
              </a:ext>
            </a:extLst>
          </p:cNvPr>
          <p:cNvSpPr txBox="1"/>
          <p:nvPr/>
        </p:nvSpPr>
        <p:spPr>
          <a:xfrm>
            <a:off x="9882525" y="3466210"/>
            <a:ext cx="1548822" cy="353943"/>
          </a:xfrm>
          <a:prstGeom prst="rect">
            <a:avLst/>
          </a:prstGeom>
          <a:noFill/>
        </p:spPr>
        <p:txBody>
          <a:bodyPr wrap="none" rtlCol="0">
            <a:spAutoFit/>
          </a:bodyPr>
          <a:lstStyle/>
          <a:p>
            <a:r>
              <a:rPr lang="en-US" sz="1100" b="1"/>
              <a:t>Exceedance Probability</a:t>
            </a:r>
          </a:p>
          <a:p>
            <a:pPr algn="ctr"/>
            <a:r>
              <a:rPr lang="en-US" sz="600"/>
              <a:t>(F</a:t>
            </a:r>
            <a:r>
              <a:rPr lang="en-US" sz="600" baseline="30000"/>
              <a:t>-</a:t>
            </a:r>
            <a:r>
              <a:rPr lang="en-US" sz="600"/>
              <a:t> &gt; 1.5 mg/L)</a:t>
            </a:r>
            <a:endParaRPr lang="en-US" sz="1100"/>
          </a:p>
        </p:txBody>
      </p:sp>
      <p:sp>
        <p:nvSpPr>
          <p:cNvPr id="16" name="TextBox 15">
            <a:extLst>
              <a:ext uri="{FF2B5EF4-FFF2-40B4-BE49-F238E27FC236}">
                <a16:creationId xmlns:a16="http://schemas.microsoft.com/office/drawing/2014/main" id="{75EA65EC-D1B7-C600-E673-CC69D5C08399}"/>
              </a:ext>
            </a:extLst>
          </p:cNvPr>
          <p:cNvSpPr txBox="1"/>
          <p:nvPr/>
        </p:nvSpPr>
        <p:spPr>
          <a:xfrm>
            <a:off x="10029854" y="3820153"/>
            <a:ext cx="341760" cy="200055"/>
          </a:xfrm>
          <a:prstGeom prst="rect">
            <a:avLst/>
          </a:prstGeom>
          <a:noFill/>
        </p:spPr>
        <p:txBody>
          <a:bodyPr wrap="none" rtlCol="0">
            <a:spAutoFit/>
          </a:bodyPr>
          <a:lstStyle/>
          <a:p>
            <a:r>
              <a:rPr lang="en-US" sz="700">
                <a:latin typeface="Garamond" panose="02020404030301010803" pitchFamily="18" charset="0"/>
              </a:rPr>
              <a:t>Low</a:t>
            </a:r>
          </a:p>
        </p:txBody>
      </p:sp>
      <p:sp>
        <p:nvSpPr>
          <p:cNvPr id="18" name="TextBox 17">
            <a:extLst>
              <a:ext uri="{FF2B5EF4-FFF2-40B4-BE49-F238E27FC236}">
                <a16:creationId xmlns:a16="http://schemas.microsoft.com/office/drawing/2014/main" id="{5265AC2E-1648-66C3-DFA7-DAD9C164A168}"/>
              </a:ext>
            </a:extLst>
          </p:cNvPr>
          <p:cNvSpPr txBox="1"/>
          <p:nvPr/>
        </p:nvSpPr>
        <p:spPr>
          <a:xfrm>
            <a:off x="10020236" y="4360956"/>
            <a:ext cx="360996" cy="200055"/>
          </a:xfrm>
          <a:prstGeom prst="rect">
            <a:avLst/>
          </a:prstGeom>
          <a:noFill/>
        </p:spPr>
        <p:txBody>
          <a:bodyPr wrap="none" rtlCol="0">
            <a:spAutoFit/>
          </a:bodyPr>
          <a:lstStyle/>
          <a:p>
            <a:r>
              <a:rPr lang="en-US" sz="700">
                <a:latin typeface="Garamond" panose="02020404030301010803" pitchFamily="18" charset="0"/>
              </a:rPr>
              <a:t>High</a:t>
            </a:r>
          </a:p>
        </p:txBody>
      </p:sp>
      <p:cxnSp>
        <p:nvCxnSpPr>
          <p:cNvPr id="22" name="Straight Arrow Connector 21">
            <a:extLst>
              <a:ext uri="{FF2B5EF4-FFF2-40B4-BE49-F238E27FC236}">
                <a16:creationId xmlns:a16="http://schemas.microsoft.com/office/drawing/2014/main" id="{BA687015-8C4E-8513-1AA8-98C1AE170AC5}"/>
              </a:ext>
            </a:extLst>
          </p:cNvPr>
          <p:cNvCxnSpPr>
            <a:cxnSpLocks/>
            <a:stCxn id="16" idx="2"/>
            <a:endCxn id="18" idx="0"/>
          </p:cNvCxnSpPr>
          <p:nvPr/>
        </p:nvCxnSpPr>
        <p:spPr>
          <a:xfrm>
            <a:off x="10200734" y="4020208"/>
            <a:ext cx="0" cy="340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295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C31AA009-40AD-4098-8AE7-680CA35C6E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6" name="Rectangle 10">
            <a:extLst>
              <a:ext uri="{FF2B5EF4-FFF2-40B4-BE49-F238E27FC236}">
                <a16:creationId xmlns:a16="http://schemas.microsoft.com/office/drawing/2014/main" id="{4E50CAEE-CAC0-4F18-9593-F09A3338C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2">
            <a:extLst>
              <a:ext uri="{FF2B5EF4-FFF2-40B4-BE49-F238E27FC236}">
                <a16:creationId xmlns:a16="http://schemas.microsoft.com/office/drawing/2014/main" id="{D2DA77D5-12C4-446D-AC72-A514960A55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3623" t="43915" r="1" b="10213"/>
          <a:stretch/>
        </p:blipFill>
        <p:spPr>
          <a:xfrm>
            <a:off x="8199690" y="290557"/>
            <a:ext cx="3992310" cy="3905520"/>
          </a:xfrm>
          <a:prstGeom prst="rect">
            <a:avLst/>
          </a:prstGeom>
        </p:spPr>
      </p:pic>
      <p:pic>
        <p:nvPicPr>
          <p:cNvPr id="10" name="Picture 14">
            <a:extLst>
              <a:ext uri="{FF2B5EF4-FFF2-40B4-BE49-F238E27FC236}">
                <a16:creationId xmlns:a16="http://schemas.microsoft.com/office/drawing/2014/main" id="{19E04E4F-6B32-4651-ACE0-DACABF1FC2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2450" t="1120" r="54326" b="73832"/>
          <a:stretch/>
        </p:blipFill>
        <p:spPr>
          <a:xfrm>
            <a:off x="4581330" y="0"/>
            <a:ext cx="6762408" cy="2867764"/>
          </a:xfrm>
          <a:prstGeom prst="rect">
            <a:avLst/>
          </a:prstGeom>
        </p:spPr>
      </p:pic>
      <p:sp>
        <p:nvSpPr>
          <p:cNvPr id="2" name="Title 1">
            <a:extLst>
              <a:ext uri="{FF2B5EF4-FFF2-40B4-BE49-F238E27FC236}">
                <a16:creationId xmlns:a16="http://schemas.microsoft.com/office/drawing/2014/main" id="{BA579624-D8A9-EFA5-C5AB-C2D749192EA4}"/>
              </a:ext>
            </a:extLst>
          </p:cNvPr>
          <p:cNvSpPr>
            <a:spLocks noGrp="1"/>
          </p:cNvSpPr>
          <p:nvPr>
            <p:ph type="title"/>
          </p:nvPr>
        </p:nvSpPr>
        <p:spPr>
          <a:xfrm>
            <a:off x="1286933" y="2213361"/>
            <a:ext cx="6247721" cy="2204815"/>
          </a:xfrm>
        </p:spPr>
        <p:txBody>
          <a:bodyPr vert="horz" lIns="91440" tIns="45720" rIns="91440" bIns="45720" rtlCol="0" anchor="b">
            <a:normAutofit/>
          </a:bodyPr>
          <a:lstStyle/>
          <a:p>
            <a:pPr algn="l"/>
            <a:r>
              <a:rPr lang="en-US" sz="4800"/>
              <a:t>ADEMOLA</a:t>
            </a:r>
          </a:p>
        </p:txBody>
      </p:sp>
      <p:pic>
        <p:nvPicPr>
          <p:cNvPr id="12" name="Picture 16">
            <a:extLst>
              <a:ext uri="{FF2B5EF4-FFF2-40B4-BE49-F238E27FC236}">
                <a16:creationId xmlns:a16="http://schemas.microsoft.com/office/drawing/2014/main" id="{13D4F2B0-7771-46FC-9763-240E8F55F1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65973" t="81531" r="19879"/>
          <a:stretch/>
        </p:blipFill>
        <p:spPr>
          <a:xfrm>
            <a:off x="10246407" y="5429242"/>
            <a:ext cx="1945594" cy="1428758"/>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pic>
        <p:nvPicPr>
          <p:cNvPr id="14" name="Picture 18">
            <a:extLst>
              <a:ext uri="{FF2B5EF4-FFF2-40B4-BE49-F238E27FC236}">
                <a16:creationId xmlns:a16="http://schemas.microsoft.com/office/drawing/2014/main" id="{6164F387-6750-4AFF-8A10-65C64D31EC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6466" t="75007" r="30510"/>
          <a:stretch/>
        </p:blipFill>
        <p:spPr>
          <a:xfrm>
            <a:off x="9795659" y="4064996"/>
            <a:ext cx="2716669" cy="1658803"/>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Tree>
    <p:extLst>
      <p:ext uri="{BB962C8B-B14F-4D97-AF65-F5344CB8AC3E}">
        <p14:creationId xmlns:p14="http://schemas.microsoft.com/office/powerpoint/2010/main" val="1830405920"/>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3">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D9018672-230A-2535-2F3E-43C884043102}"/>
              </a:ext>
            </a:extLst>
          </p:cNvPr>
          <p:cNvSpPr>
            <a:spLocks noGrp="1"/>
          </p:cNvSpPr>
          <p:nvPr>
            <p:ph sz="quarter" idx="13"/>
          </p:nvPr>
        </p:nvSpPr>
        <p:spPr>
          <a:xfrm>
            <a:off x="682797" y="2344991"/>
            <a:ext cx="4348970" cy="3326008"/>
          </a:xfrm>
        </p:spPr>
        <p:txBody>
          <a:bodyPr vert="horz" lIns="91440" tIns="45720" rIns="91440" bIns="45720" rtlCol="0" anchor="t">
            <a:normAutofit/>
          </a:bodyPr>
          <a:lstStyle/>
          <a:p>
            <a:r>
              <a:rPr lang="en-US" sz="1800" cap="none">
                <a:ea typeface="+mn-lt"/>
                <a:cs typeface="+mn-lt"/>
              </a:rPr>
              <a:t>Supervised Learning Algorithm Used For Binary Classification Problems.</a:t>
            </a:r>
          </a:p>
          <a:p>
            <a:pPr>
              <a:buClr>
                <a:srgbClr val="000000"/>
              </a:buClr>
            </a:pPr>
            <a:endParaRPr lang="en-US" sz="1800" cap="none">
              <a:ea typeface="+mn-lt"/>
              <a:cs typeface="+mn-lt"/>
            </a:endParaRPr>
          </a:p>
          <a:p>
            <a:pPr>
              <a:buClr>
                <a:srgbClr val="000000"/>
              </a:buClr>
            </a:pPr>
            <a:r>
              <a:rPr lang="en-US" sz="1800" cap="none">
                <a:ea typeface="+mn-lt"/>
                <a:cs typeface="+mn-lt"/>
              </a:rPr>
              <a:t>Models The Relationship Between A Binary Dependent Variable And One Or More Independent Variables.</a:t>
            </a:r>
          </a:p>
          <a:p>
            <a:pPr>
              <a:buClr>
                <a:srgbClr val="000000"/>
              </a:buClr>
            </a:pPr>
            <a:endParaRPr lang="en-US" sz="1800" cap="none"/>
          </a:p>
        </p:txBody>
      </p:sp>
      <p:sp>
        <p:nvSpPr>
          <p:cNvPr id="2" name="Title 1">
            <a:extLst>
              <a:ext uri="{FF2B5EF4-FFF2-40B4-BE49-F238E27FC236}">
                <a16:creationId xmlns:a16="http://schemas.microsoft.com/office/drawing/2014/main" id="{01210602-11AD-F6E3-9784-D2645DAD4D3A}"/>
              </a:ext>
            </a:extLst>
          </p:cNvPr>
          <p:cNvSpPr>
            <a:spLocks noGrp="1"/>
          </p:cNvSpPr>
          <p:nvPr>
            <p:ph type="title"/>
          </p:nvPr>
        </p:nvSpPr>
        <p:spPr>
          <a:xfrm>
            <a:off x="982423" y="592778"/>
            <a:ext cx="6574280" cy="1683700"/>
          </a:xfrm>
        </p:spPr>
        <p:txBody>
          <a:bodyPr>
            <a:normAutofit/>
          </a:bodyPr>
          <a:lstStyle/>
          <a:p>
            <a:pPr algn="l"/>
            <a:r>
              <a:rPr lang="en-US" b="1" cap="none"/>
              <a:t>Logistic Regression Model</a:t>
            </a:r>
          </a:p>
        </p:txBody>
      </p:sp>
      <p:pic>
        <p:nvPicPr>
          <p:cNvPr id="6" name="Picture 6" descr="Text&#10;&#10;Description automatically generated">
            <a:extLst>
              <a:ext uri="{FF2B5EF4-FFF2-40B4-BE49-F238E27FC236}">
                <a16:creationId xmlns:a16="http://schemas.microsoft.com/office/drawing/2014/main" id="{BA5AC055-1EB6-24CB-C36A-AA02F3F646D7}"/>
              </a:ext>
            </a:extLst>
          </p:cNvPr>
          <p:cNvPicPr>
            <a:picLocks noChangeAspect="1"/>
          </p:cNvPicPr>
          <p:nvPr/>
        </p:nvPicPr>
        <p:blipFill>
          <a:blip r:embed="rId3"/>
          <a:stretch>
            <a:fillRect/>
          </a:stretch>
        </p:blipFill>
        <p:spPr>
          <a:xfrm>
            <a:off x="5514102" y="2279684"/>
            <a:ext cx="6409220" cy="3311990"/>
          </a:xfrm>
          <a:prstGeom prst="rect">
            <a:avLst/>
          </a:prstGeom>
        </p:spPr>
      </p:pic>
    </p:spTree>
    <p:extLst>
      <p:ext uri="{BB962C8B-B14F-4D97-AF65-F5344CB8AC3E}">
        <p14:creationId xmlns:p14="http://schemas.microsoft.com/office/powerpoint/2010/main" val="643049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0602-11AD-F6E3-9784-D2645DAD4D3A}"/>
              </a:ext>
            </a:extLst>
          </p:cNvPr>
          <p:cNvSpPr>
            <a:spLocks noGrp="1"/>
          </p:cNvSpPr>
          <p:nvPr>
            <p:ph type="title"/>
          </p:nvPr>
        </p:nvSpPr>
        <p:spPr/>
        <p:txBody>
          <a:bodyPr/>
          <a:lstStyle/>
          <a:p>
            <a:r>
              <a:rPr lang="en-US" b="1" cap="none"/>
              <a:t>Hyperparameters – LR Model</a:t>
            </a:r>
          </a:p>
        </p:txBody>
      </p:sp>
      <p:sp>
        <p:nvSpPr>
          <p:cNvPr id="3" name="Content Placeholder 2">
            <a:extLst>
              <a:ext uri="{FF2B5EF4-FFF2-40B4-BE49-F238E27FC236}">
                <a16:creationId xmlns:a16="http://schemas.microsoft.com/office/drawing/2014/main" id="{D9018672-230A-2535-2F3E-43C884043102}"/>
              </a:ext>
            </a:extLst>
          </p:cNvPr>
          <p:cNvSpPr>
            <a:spLocks noGrp="1"/>
          </p:cNvSpPr>
          <p:nvPr>
            <p:ph sz="quarter" idx="13"/>
          </p:nvPr>
        </p:nvSpPr>
        <p:spPr>
          <a:xfrm>
            <a:off x="913774" y="1625687"/>
            <a:ext cx="10507988" cy="4721566"/>
          </a:xfrm>
        </p:spPr>
        <p:txBody>
          <a:bodyPr vert="horz" lIns="91440" tIns="45720" rIns="91440" bIns="45720" rtlCol="0" anchor="t">
            <a:noAutofit/>
          </a:bodyPr>
          <a:lstStyle/>
          <a:p>
            <a:pPr marL="0" indent="0">
              <a:buNone/>
            </a:pPr>
            <a:r>
              <a:rPr lang="en-US" sz="2400" b="1" cap="none">
                <a:latin typeface="Garamond"/>
              </a:rPr>
              <a:t>C - Value</a:t>
            </a:r>
            <a:endParaRPr lang="en-US" sz="2400" b="1">
              <a:latin typeface="Garamond"/>
            </a:endParaRPr>
          </a:p>
          <a:p>
            <a:pPr>
              <a:buClr>
                <a:srgbClr val="000000"/>
              </a:buClr>
            </a:pPr>
            <a:r>
              <a:rPr lang="en-US" sz="2400" cap="none">
                <a:latin typeface="Garamond"/>
              </a:rPr>
              <a:t>Shows Regularization</a:t>
            </a:r>
          </a:p>
          <a:p>
            <a:pPr>
              <a:buClr>
                <a:srgbClr val="000000"/>
              </a:buClr>
            </a:pPr>
            <a:r>
              <a:rPr lang="en-US" sz="2400" cap="none">
                <a:latin typeface="Garamond"/>
              </a:rPr>
              <a:t>Large C means </a:t>
            </a:r>
            <a:r>
              <a:rPr lang="en-US" sz="2400" cap="none">
                <a:latin typeface="Garamond"/>
                <a:ea typeface="+mn-lt"/>
                <a:cs typeface="+mn-lt"/>
              </a:rPr>
              <a:t>weaker regularization, model is less constrained, algorithm can select more coefficients. Resulting more complex model with lower bias and higher variance.</a:t>
            </a:r>
          </a:p>
          <a:p>
            <a:pPr>
              <a:buClr>
                <a:srgbClr val="000000"/>
              </a:buClr>
            </a:pPr>
            <a:r>
              <a:rPr lang="en-US" sz="2400" cap="none">
                <a:latin typeface="Garamond"/>
                <a:ea typeface="+mn-lt"/>
                <a:cs typeface="+mn-lt"/>
              </a:rPr>
              <a:t>Small C means stronger regularization, simpler model with higher bias and lower variance</a:t>
            </a:r>
          </a:p>
          <a:p>
            <a:pPr>
              <a:buClr>
                <a:srgbClr val="000000"/>
              </a:buClr>
            </a:pPr>
            <a:r>
              <a:rPr lang="en-US" sz="2400" cap="none">
                <a:latin typeface="Garamond"/>
                <a:ea typeface="+mn-lt"/>
                <a:cs typeface="+mn-lt"/>
              </a:rPr>
              <a:t>In scikit-learn, the default value for </a:t>
            </a:r>
            <a:r>
              <a:rPr lang="en-US" sz="2400" b="1" cap="none">
                <a:latin typeface="Garamond"/>
              </a:rPr>
              <a:t>C</a:t>
            </a:r>
            <a:r>
              <a:rPr lang="en-US" sz="2400" cap="none">
                <a:latin typeface="Garamond"/>
                <a:ea typeface="+mn-lt"/>
                <a:cs typeface="+mn-lt"/>
              </a:rPr>
              <a:t> is 1.0</a:t>
            </a:r>
            <a:endParaRPr lang="en-US" sz="2400" cap="none">
              <a:latin typeface="Garamond"/>
            </a:endParaRPr>
          </a:p>
          <a:p>
            <a:pPr>
              <a:buClr>
                <a:srgbClr val="000000"/>
              </a:buClr>
            </a:pPr>
            <a:r>
              <a:rPr lang="en-US" sz="2400" b="1" cap="none">
                <a:latin typeface="Garamond"/>
              </a:rPr>
              <a:t>C</a:t>
            </a:r>
            <a:r>
              <a:rPr lang="en-US" sz="2400" cap="none">
                <a:latin typeface="Garamond"/>
                <a:ea typeface="+mn-lt"/>
                <a:cs typeface="+mn-lt"/>
              </a:rPr>
              <a:t> values in the range of 10, 100, or 1000 can be considered large for many datasets.</a:t>
            </a:r>
            <a:endParaRPr lang="en-US" sz="2400" cap="none">
              <a:latin typeface="Garamond"/>
            </a:endParaRPr>
          </a:p>
          <a:p>
            <a:pPr>
              <a:buClr>
                <a:srgbClr val="000000"/>
              </a:buClr>
            </a:pPr>
            <a:endParaRPr lang="en-US">
              <a:latin typeface="Garamond"/>
            </a:endParaRPr>
          </a:p>
        </p:txBody>
      </p:sp>
    </p:spTree>
    <p:extLst>
      <p:ext uri="{BB962C8B-B14F-4D97-AF65-F5344CB8AC3E}">
        <p14:creationId xmlns:p14="http://schemas.microsoft.com/office/powerpoint/2010/main" val="3076632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648E8-D6F0-CA9A-347E-4665588DA9A7}"/>
              </a:ext>
            </a:extLst>
          </p:cNvPr>
          <p:cNvSpPr>
            <a:spLocks noGrp="1"/>
          </p:cNvSpPr>
          <p:nvPr>
            <p:ph type="title"/>
          </p:nvPr>
        </p:nvSpPr>
        <p:spPr>
          <a:xfrm>
            <a:off x="983420" y="323488"/>
            <a:ext cx="10364451" cy="1024753"/>
          </a:xfrm>
        </p:spPr>
        <p:txBody>
          <a:bodyPr>
            <a:normAutofit/>
          </a:bodyPr>
          <a:lstStyle/>
          <a:p>
            <a:r>
              <a:rPr lang="en-US" sz="2800" b="1" cap="none">
                <a:latin typeface="Garamond" panose="02020404030301010803" pitchFamily="18" charset="0"/>
              </a:rPr>
              <a:t>Logistic Regression</a:t>
            </a:r>
            <a:br>
              <a:rPr lang="en-US" sz="2800" b="1" cap="none">
                <a:latin typeface="Garamond" panose="02020404030301010803" pitchFamily="18" charset="0"/>
              </a:rPr>
            </a:br>
            <a:r>
              <a:rPr lang="en-US" sz="1600" cap="none">
                <a:latin typeface="Garamond" panose="02020404030301010803" pitchFamily="18" charset="0"/>
              </a:rPr>
              <a:t>Part of Ensemble 2</a:t>
            </a:r>
            <a:endParaRPr lang="en-US" sz="4400" cap="none">
              <a:latin typeface="Garamond" panose="02020404030301010803" pitchFamily="18" charset="0"/>
            </a:endParaRPr>
          </a:p>
        </p:txBody>
      </p:sp>
      <p:sp>
        <p:nvSpPr>
          <p:cNvPr id="23" name="Content Placeholder 2">
            <a:extLst>
              <a:ext uri="{FF2B5EF4-FFF2-40B4-BE49-F238E27FC236}">
                <a16:creationId xmlns:a16="http://schemas.microsoft.com/office/drawing/2014/main" id="{4FB53E2C-4C6F-F047-1348-BB093F0D4DF6}"/>
              </a:ext>
            </a:extLst>
          </p:cNvPr>
          <p:cNvSpPr>
            <a:spLocks noGrp="1"/>
          </p:cNvSpPr>
          <p:nvPr>
            <p:ph sz="quarter" idx="13"/>
          </p:nvPr>
        </p:nvSpPr>
        <p:spPr>
          <a:xfrm>
            <a:off x="4374605" y="1462129"/>
            <a:ext cx="3883570" cy="2243846"/>
          </a:xfrm>
        </p:spPr>
        <p:txBody>
          <a:bodyPr numCol="2">
            <a:normAutofit lnSpcReduction="10000"/>
          </a:bodyPr>
          <a:lstStyle/>
          <a:p>
            <a:pPr algn="l" rtl="0" fontAlgn="base">
              <a:buFont typeface="Arial" panose="020B0604020202020204" pitchFamily="34" charset="0"/>
              <a:buChar char="•"/>
            </a:pPr>
            <a:r>
              <a:rPr lang="en-US" sz="1400" b="0" i="0" u="none" strike="noStrike" cap="none">
                <a:solidFill>
                  <a:srgbClr val="000000"/>
                </a:solidFill>
                <a:effectLst/>
                <a:latin typeface="Garamond" panose="02020404030301010803" pitchFamily="18" charset="0"/>
              </a:rPr>
              <a:t>Electrical conductivity​</a:t>
            </a:r>
            <a:r>
              <a:rPr lang="en-US" sz="1400" b="0" i="0" cap="none">
                <a:solidFill>
                  <a:srgbClr val="000000"/>
                </a:solidFill>
                <a:effectLst/>
                <a:latin typeface="Garamond" panose="02020404030301010803" pitchFamily="18" charset="0"/>
              </a:rPr>
              <a:t>​</a:t>
            </a:r>
            <a:endParaRPr lang="en-US" sz="1400" b="0" i="0" cap="none">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400" b="0" i="0" u="none" strike="noStrike" cap="none">
                <a:solidFill>
                  <a:srgbClr val="000000"/>
                </a:solidFill>
                <a:effectLst/>
                <a:latin typeface="Garamond" panose="02020404030301010803" pitchFamily="18" charset="0"/>
              </a:rPr>
              <a:t>Ph​</a:t>
            </a:r>
            <a:r>
              <a:rPr lang="en-US" sz="1400" b="0" i="0" cap="none">
                <a:solidFill>
                  <a:srgbClr val="000000"/>
                </a:solidFill>
                <a:effectLst/>
                <a:latin typeface="Garamond" panose="02020404030301010803" pitchFamily="18" charset="0"/>
              </a:rPr>
              <a:t>​</a:t>
            </a:r>
          </a:p>
          <a:p>
            <a:pPr fontAlgn="base"/>
            <a:r>
              <a:rPr lang="en-US" sz="1400" b="0" i="0" u="none" strike="noStrike" cap="none" err="1">
                <a:solidFill>
                  <a:srgbClr val="000000"/>
                </a:solidFill>
                <a:effectLst/>
                <a:latin typeface="Garamond" panose="02020404030301010803" pitchFamily="18" charset="0"/>
              </a:rPr>
              <a:t>Awc</a:t>
            </a:r>
            <a:r>
              <a:rPr lang="en-US" sz="1400" b="0" i="0" u="none" strike="noStrike" cap="none">
                <a:solidFill>
                  <a:srgbClr val="000000"/>
                </a:solidFill>
                <a:effectLst/>
                <a:latin typeface="Garamond" panose="02020404030301010803" pitchFamily="18" charset="0"/>
              </a:rPr>
              <a:t>​</a:t>
            </a:r>
            <a:r>
              <a:rPr lang="en-US" sz="1400" b="0" i="0" cap="none">
                <a:solidFill>
                  <a:srgbClr val="000000"/>
                </a:solidFill>
                <a:effectLst/>
                <a:latin typeface="Garamond" panose="02020404030301010803" pitchFamily="18" charset="0"/>
              </a:rPr>
              <a:t>​</a:t>
            </a:r>
            <a:endParaRPr lang="en-US" sz="1400" b="0" i="0" cap="none">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400" b="0" i="0" u="none" strike="noStrike" cap="none">
                <a:solidFill>
                  <a:srgbClr val="000000"/>
                </a:solidFill>
                <a:effectLst/>
                <a:latin typeface="Garamond" panose="02020404030301010803" pitchFamily="18" charset="0"/>
              </a:rPr>
              <a:t>Ppt​</a:t>
            </a:r>
            <a:r>
              <a:rPr lang="en-US" sz="1400" b="0" i="0" cap="none">
                <a:solidFill>
                  <a:srgbClr val="000000"/>
                </a:solidFill>
                <a:effectLst/>
                <a:latin typeface="Garamond" panose="02020404030301010803" pitchFamily="18" charset="0"/>
              </a:rPr>
              <a:t>​</a:t>
            </a:r>
            <a:endParaRPr lang="en-US" sz="1400" b="0" i="0" cap="none">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400" b="0" i="0" u="none" strike="noStrike" cap="none" err="1">
                <a:solidFill>
                  <a:srgbClr val="000000"/>
                </a:solidFill>
                <a:effectLst/>
                <a:latin typeface="Garamond" panose="02020404030301010803" pitchFamily="18" charset="0"/>
              </a:rPr>
              <a:t>Wsatiated</a:t>
            </a:r>
            <a:r>
              <a:rPr lang="en-US" sz="1400" b="0" i="0" u="none" strike="noStrike" cap="none">
                <a:solidFill>
                  <a:srgbClr val="000000"/>
                </a:solidFill>
                <a:effectLst/>
                <a:latin typeface="Garamond" panose="02020404030301010803" pitchFamily="18" charset="0"/>
              </a:rPr>
              <a:t>​</a:t>
            </a:r>
            <a:r>
              <a:rPr lang="en-US" sz="1400" b="0" i="0" cap="none">
                <a:solidFill>
                  <a:srgbClr val="000000"/>
                </a:solidFill>
                <a:effectLst/>
                <a:latin typeface="Garamond" panose="02020404030301010803" pitchFamily="18" charset="0"/>
              </a:rPr>
              <a:t>​</a:t>
            </a:r>
            <a:endParaRPr lang="en-US" sz="1400" b="0" i="0" cap="none">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400" b="0" i="0" u="none" strike="noStrike" cap="none" err="1">
                <a:solidFill>
                  <a:srgbClr val="000000"/>
                </a:solidFill>
                <a:effectLst/>
                <a:latin typeface="Garamond" panose="02020404030301010803" pitchFamily="18" charset="0"/>
              </a:rPr>
              <a:t>Kffact</a:t>
            </a:r>
            <a:endParaRPr lang="en-US" sz="1400" b="0" i="0" cap="none">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400" b="0" i="0" u="none" strike="noStrike" cap="none">
                <a:solidFill>
                  <a:srgbClr val="000000"/>
                </a:solidFill>
                <a:effectLst/>
                <a:latin typeface="Garamond" panose="02020404030301010803" pitchFamily="18" charset="0"/>
              </a:rPr>
              <a:t>Slope​</a:t>
            </a:r>
            <a:r>
              <a:rPr lang="en-US" sz="1400" b="0" i="0" cap="none">
                <a:solidFill>
                  <a:srgbClr val="000000"/>
                </a:solidFill>
                <a:effectLst/>
                <a:latin typeface="Garamond" panose="02020404030301010803" pitchFamily="18" charset="0"/>
              </a:rPr>
              <a:t>​</a:t>
            </a:r>
            <a:endParaRPr lang="en-US" sz="1400" b="0" i="0" cap="none">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400" b="0" i="0" u="none" strike="noStrike" cap="none">
                <a:solidFill>
                  <a:srgbClr val="000000"/>
                </a:solidFill>
                <a:effectLst/>
                <a:latin typeface="Garamond" panose="02020404030301010803" pitchFamily="18" charset="0"/>
              </a:rPr>
              <a:t>Elevation​</a:t>
            </a:r>
            <a:r>
              <a:rPr lang="en-US" sz="1400" b="0" i="0" cap="none">
                <a:solidFill>
                  <a:srgbClr val="000000"/>
                </a:solidFill>
                <a:effectLst/>
                <a:latin typeface="Garamond" panose="02020404030301010803" pitchFamily="18" charset="0"/>
              </a:rPr>
              <a:t>​</a:t>
            </a:r>
            <a:endParaRPr lang="en-US" sz="1400" b="0" i="0" cap="none">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400" b="0" i="0" u="none" strike="noStrike" cap="none">
                <a:solidFill>
                  <a:srgbClr val="000000"/>
                </a:solidFill>
                <a:effectLst/>
                <a:latin typeface="Garamond" panose="02020404030301010803" pitchFamily="18" charset="0"/>
              </a:rPr>
              <a:t>Clay</a:t>
            </a:r>
            <a:r>
              <a:rPr lang="en-US" sz="1400" b="0" i="0" cap="none">
                <a:solidFill>
                  <a:srgbClr val="000000"/>
                </a:solidFill>
                <a:effectLst/>
                <a:latin typeface="Garamond" panose="02020404030301010803" pitchFamily="18" charset="0"/>
              </a:rPr>
              <a:t>​</a:t>
            </a:r>
            <a:endParaRPr lang="en-US" sz="1400" b="0" i="0" cap="none">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400" b="0" i="0" u="none" strike="noStrike" cap="none">
                <a:solidFill>
                  <a:srgbClr val="000000"/>
                </a:solidFill>
                <a:effectLst/>
                <a:latin typeface="Garamond" panose="02020404030301010803" pitchFamily="18" charset="0"/>
              </a:rPr>
              <a:t>Organic matter​</a:t>
            </a:r>
            <a:r>
              <a:rPr lang="en-US" sz="1400" b="0" i="0" cap="none">
                <a:solidFill>
                  <a:srgbClr val="000000"/>
                </a:solidFill>
                <a:effectLst/>
                <a:latin typeface="Garamond" panose="02020404030301010803" pitchFamily="18" charset="0"/>
              </a:rPr>
              <a:t>​</a:t>
            </a:r>
            <a:endParaRPr lang="en-US" sz="1400" b="0" i="0" cap="none">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400" b="0" i="0" u="none" strike="noStrike" cap="none" err="1">
                <a:solidFill>
                  <a:srgbClr val="000000"/>
                </a:solidFill>
                <a:effectLst/>
                <a:latin typeface="Garamond" panose="02020404030301010803" pitchFamily="18" charset="0"/>
              </a:rPr>
              <a:t>Ksat</a:t>
            </a:r>
            <a:r>
              <a:rPr lang="en-US" sz="1400" b="0" i="0" cap="none">
                <a:solidFill>
                  <a:srgbClr val="000000"/>
                </a:solidFill>
                <a:effectLst/>
                <a:latin typeface="Garamond" panose="02020404030301010803" pitchFamily="18" charset="0"/>
              </a:rPr>
              <a:t>​</a:t>
            </a:r>
            <a:endParaRPr lang="en-US" sz="1400" b="0" i="0" cap="none">
              <a:solidFill>
                <a:srgbClr val="000000"/>
              </a:solidFill>
              <a:effectLst/>
              <a:latin typeface="Arial" panose="020B0604020202020204" pitchFamily="34" charset="0"/>
            </a:endParaRPr>
          </a:p>
        </p:txBody>
      </p:sp>
      <p:pic>
        <p:nvPicPr>
          <p:cNvPr id="5122" name="Picture 2">
            <a:extLst>
              <a:ext uri="{FF2B5EF4-FFF2-40B4-BE49-F238E27FC236}">
                <a16:creationId xmlns:a16="http://schemas.microsoft.com/office/drawing/2014/main" id="{ADA9FB7B-E430-6A93-3D13-3D61E0BD0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801114"/>
            <a:ext cx="3109922" cy="266977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821182C-139E-4815-4059-FE18B3D0D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5206" y="684792"/>
            <a:ext cx="3254085" cy="280825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35217CA-0908-8A7C-118E-BC91F40637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23" y="3847779"/>
            <a:ext cx="4155182" cy="284874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9AE3856E-85BD-D666-86B4-E664A97770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6335" y="3819863"/>
            <a:ext cx="4235665" cy="2876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F6D5ECC2-810E-EC25-42D5-4D124B985173}"/>
              </a:ext>
            </a:extLst>
          </p:cNvPr>
          <p:cNvGraphicFramePr>
            <a:graphicFrameLocks noGrp="1"/>
          </p:cNvGraphicFramePr>
          <p:nvPr>
            <p:extLst>
              <p:ext uri="{D42A27DB-BD31-4B8C-83A1-F6EECF244321}">
                <p14:modId xmlns:p14="http://schemas.microsoft.com/office/powerpoint/2010/main" val="1300785889"/>
              </p:ext>
            </p:extLst>
          </p:nvPr>
        </p:nvGraphicFramePr>
        <p:xfrm>
          <a:off x="4693443" y="4386328"/>
          <a:ext cx="2805113" cy="1447800"/>
        </p:xfrm>
        <a:graphic>
          <a:graphicData uri="http://schemas.openxmlformats.org/drawingml/2006/table">
            <a:tbl>
              <a:tblPr/>
              <a:tblGrid>
                <a:gridCol w="1014730">
                  <a:extLst>
                    <a:ext uri="{9D8B030D-6E8A-4147-A177-3AD203B41FA5}">
                      <a16:colId xmlns:a16="http://schemas.microsoft.com/office/drawing/2014/main" val="3001331811"/>
                    </a:ext>
                  </a:extLst>
                </a:gridCol>
                <a:gridCol w="943292">
                  <a:extLst>
                    <a:ext uri="{9D8B030D-6E8A-4147-A177-3AD203B41FA5}">
                      <a16:colId xmlns:a16="http://schemas.microsoft.com/office/drawing/2014/main" val="429895481"/>
                    </a:ext>
                  </a:extLst>
                </a:gridCol>
                <a:gridCol w="847091">
                  <a:extLst>
                    <a:ext uri="{9D8B030D-6E8A-4147-A177-3AD203B41FA5}">
                      <a16:colId xmlns:a16="http://schemas.microsoft.com/office/drawing/2014/main" val="1932298461"/>
                    </a:ext>
                  </a:extLst>
                </a:gridCol>
              </a:tblGrid>
              <a:tr h="361950">
                <a:tc>
                  <a:txBody>
                    <a:bodyPr/>
                    <a:lstStyle/>
                    <a:p>
                      <a:pPr algn="ctr" fontAlgn="auto"/>
                      <a:r>
                        <a:rPr lang="en-US" sz="1400" b="1" i="0">
                          <a:solidFill>
                            <a:srgbClr val="FFFFFF"/>
                          </a:solidFill>
                          <a:effectLst/>
                          <a:latin typeface="Neue Haas Grotesk Text Pro" panose="020B0504020202020204" pitchFamily="34" charset="0"/>
                        </a:rPr>
                        <a:t>​</a:t>
                      </a:r>
                    </a:p>
                  </a:txBody>
                  <a:tcPr>
                    <a:lnL w="15392" cap="flat" cmpd="sng" algn="ctr">
                      <a:solidFill>
                        <a:srgbClr val="FFFFFF"/>
                      </a:solidFill>
                      <a:prstDash val="solid"/>
                      <a:round/>
                      <a:headEnd type="none" w="med" len="med"/>
                      <a:tailEnd type="none" w="med" len="med"/>
                    </a:lnL>
                    <a:lnR w="15392" cap="flat" cmpd="sng" algn="ctr">
                      <a:solidFill>
                        <a:srgbClr val="FFFFFF"/>
                      </a:solidFill>
                      <a:prstDash val="solid"/>
                      <a:round/>
                      <a:headEnd type="none" w="med" len="med"/>
                      <a:tailEnd type="none" w="med" len="med"/>
                    </a:lnR>
                    <a:lnT w="15392" cap="flat" cmpd="sng" algn="ctr">
                      <a:solidFill>
                        <a:srgbClr val="FFFFFF"/>
                      </a:solidFill>
                      <a:prstDash val="solid"/>
                      <a:round/>
                      <a:headEnd type="none" w="med" len="med"/>
                      <a:tailEnd type="none" w="med" len="med"/>
                    </a:lnT>
                    <a:lnB w="15392" cap="flat" cmpd="sng" algn="ctr">
                      <a:solidFill>
                        <a:srgbClr val="FFFFFF"/>
                      </a:solidFill>
                      <a:prstDash val="solid"/>
                      <a:round/>
                      <a:headEnd type="none" w="med" len="med"/>
                      <a:tailEnd type="none" w="med" len="med"/>
                    </a:lnB>
                    <a:solidFill>
                      <a:srgbClr val="C1988D"/>
                    </a:solidFill>
                  </a:tcPr>
                </a:tc>
                <a:tc>
                  <a:txBody>
                    <a:bodyPr/>
                    <a:lstStyle/>
                    <a:p>
                      <a:pPr algn="ctr" fontAlgn="base"/>
                      <a:r>
                        <a:rPr lang="en-US" sz="1400" b="1" i="0">
                          <a:solidFill>
                            <a:srgbClr val="FFFFFF"/>
                          </a:solidFill>
                          <a:effectLst/>
                          <a:latin typeface="Neue Haas Grotesk Text Pro" panose="020B0504020202020204" pitchFamily="34" charset="0"/>
                        </a:rPr>
                        <a:t>Training​</a:t>
                      </a:r>
                      <a:endParaRPr lang="en-US" sz="1400" b="1" i="0">
                        <a:solidFill>
                          <a:srgbClr val="FFFFFF"/>
                        </a:solidFill>
                        <a:effectLst/>
                      </a:endParaRPr>
                    </a:p>
                  </a:txBody>
                  <a:tcPr>
                    <a:lnL w="15392" cap="flat" cmpd="sng" algn="ctr">
                      <a:solidFill>
                        <a:srgbClr val="FFFFFF"/>
                      </a:solidFill>
                      <a:prstDash val="solid"/>
                      <a:round/>
                      <a:headEnd type="none" w="med" len="med"/>
                      <a:tailEnd type="none" w="med" len="med"/>
                    </a:lnL>
                    <a:lnR w="15392" cap="flat" cmpd="sng" algn="ctr">
                      <a:solidFill>
                        <a:srgbClr val="FFFFFF"/>
                      </a:solidFill>
                      <a:prstDash val="solid"/>
                      <a:round/>
                      <a:headEnd type="none" w="med" len="med"/>
                      <a:tailEnd type="none" w="med" len="med"/>
                    </a:lnR>
                    <a:lnT w="15392" cap="flat" cmpd="sng" algn="ctr">
                      <a:solidFill>
                        <a:srgbClr val="FFFFFF"/>
                      </a:solidFill>
                      <a:prstDash val="solid"/>
                      <a:round/>
                      <a:headEnd type="none" w="med" len="med"/>
                      <a:tailEnd type="none" w="med" len="med"/>
                    </a:lnT>
                    <a:lnB w="15392" cap="flat" cmpd="sng" algn="ctr">
                      <a:solidFill>
                        <a:srgbClr val="FFFFFF"/>
                      </a:solidFill>
                      <a:prstDash val="solid"/>
                      <a:round/>
                      <a:headEnd type="none" w="med" len="med"/>
                      <a:tailEnd type="none" w="med" len="med"/>
                    </a:lnB>
                    <a:solidFill>
                      <a:srgbClr val="C1988D"/>
                    </a:solidFill>
                  </a:tcPr>
                </a:tc>
                <a:tc>
                  <a:txBody>
                    <a:bodyPr/>
                    <a:lstStyle/>
                    <a:p>
                      <a:pPr algn="ctr" fontAlgn="base"/>
                      <a:r>
                        <a:rPr lang="en-US" sz="1400" b="1" i="0">
                          <a:solidFill>
                            <a:srgbClr val="FFFFFF"/>
                          </a:solidFill>
                          <a:effectLst/>
                          <a:latin typeface="Neue Haas Grotesk Text Pro" panose="020B0504020202020204" pitchFamily="34" charset="0"/>
                        </a:rPr>
                        <a:t>Testing​</a:t>
                      </a:r>
                      <a:endParaRPr lang="en-US" sz="1400" b="1" i="0">
                        <a:solidFill>
                          <a:srgbClr val="FFFFFF"/>
                        </a:solidFill>
                        <a:effectLst/>
                      </a:endParaRPr>
                    </a:p>
                  </a:txBody>
                  <a:tcPr>
                    <a:lnL w="15392" cap="flat" cmpd="sng" algn="ctr">
                      <a:solidFill>
                        <a:srgbClr val="FFFFFF"/>
                      </a:solidFill>
                      <a:prstDash val="solid"/>
                      <a:round/>
                      <a:headEnd type="none" w="med" len="med"/>
                      <a:tailEnd type="none" w="med" len="med"/>
                    </a:lnL>
                    <a:lnR w="15392" cap="flat" cmpd="sng" algn="ctr">
                      <a:solidFill>
                        <a:srgbClr val="FFFFFF"/>
                      </a:solidFill>
                      <a:prstDash val="solid"/>
                      <a:round/>
                      <a:headEnd type="none" w="med" len="med"/>
                      <a:tailEnd type="none" w="med" len="med"/>
                    </a:lnR>
                    <a:lnT w="15392" cap="flat" cmpd="sng" algn="ctr">
                      <a:solidFill>
                        <a:srgbClr val="FFFFFF"/>
                      </a:solidFill>
                      <a:prstDash val="solid"/>
                      <a:round/>
                      <a:headEnd type="none" w="med" len="med"/>
                      <a:tailEnd type="none" w="med" len="med"/>
                    </a:lnT>
                    <a:lnB w="15392" cap="flat" cmpd="sng" algn="ctr">
                      <a:solidFill>
                        <a:srgbClr val="FFFFFF"/>
                      </a:solidFill>
                      <a:prstDash val="solid"/>
                      <a:round/>
                      <a:headEnd type="none" w="med" len="med"/>
                      <a:tailEnd type="none" w="med" len="med"/>
                    </a:lnB>
                    <a:solidFill>
                      <a:srgbClr val="C1988D"/>
                    </a:solidFill>
                  </a:tcPr>
                </a:tc>
                <a:extLst>
                  <a:ext uri="{0D108BD9-81ED-4DB2-BD59-A6C34878D82A}">
                    <a16:rowId xmlns:a16="http://schemas.microsoft.com/office/drawing/2014/main" val="3545896950"/>
                  </a:ext>
                </a:extLst>
              </a:tr>
              <a:tr h="361950">
                <a:tc>
                  <a:txBody>
                    <a:bodyPr/>
                    <a:lstStyle/>
                    <a:p>
                      <a:pPr algn="ctr" fontAlgn="base"/>
                      <a:r>
                        <a:rPr lang="en-US" sz="1400" b="0" i="0">
                          <a:solidFill>
                            <a:srgbClr val="000000"/>
                          </a:solidFill>
                          <a:effectLst/>
                          <a:latin typeface="Neue Haas Grotesk Text Pro" panose="020B0504020202020204" pitchFamily="34" charset="0"/>
                        </a:rPr>
                        <a:t>Accuracy​</a:t>
                      </a:r>
                      <a:endParaRPr lang="en-US" sz="1400" b="0" i="0">
                        <a:solidFill>
                          <a:srgbClr val="000000"/>
                        </a:solidFill>
                        <a:effectLst/>
                      </a:endParaRPr>
                    </a:p>
                  </a:txBody>
                  <a:tcPr>
                    <a:lnL w="15392" cap="flat" cmpd="sng" algn="ctr">
                      <a:solidFill>
                        <a:srgbClr val="FFFFFF"/>
                      </a:solidFill>
                      <a:prstDash val="solid"/>
                      <a:round/>
                      <a:headEnd type="none" w="med" len="med"/>
                      <a:tailEnd type="none" w="med" len="med"/>
                    </a:lnL>
                    <a:lnR w="15392" cap="flat" cmpd="sng" algn="ctr">
                      <a:solidFill>
                        <a:srgbClr val="FFFFFF"/>
                      </a:solidFill>
                      <a:prstDash val="solid"/>
                      <a:round/>
                      <a:headEnd type="none" w="med" len="med"/>
                      <a:tailEnd type="none" w="med" len="med"/>
                    </a:lnR>
                    <a:lnT w="15392" cap="flat" cmpd="sng" algn="ctr">
                      <a:solidFill>
                        <a:srgbClr val="FFFFFF"/>
                      </a:solidFill>
                      <a:prstDash val="solid"/>
                      <a:round/>
                      <a:headEnd type="none" w="med" len="med"/>
                      <a:tailEnd type="none" w="med" len="med"/>
                    </a:lnT>
                    <a:lnB w="15392" cap="flat" cmpd="sng" algn="ctr">
                      <a:solidFill>
                        <a:srgbClr val="FFFFFF"/>
                      </a:solidFill>
                      <a:prstDash val="solid"/>
                      <a:round/>
                      <a:headEnd type="none" w="med" len="med"/>
                      <a:tailEnd type="none" w="med" len="med"/>
                    </a:lnB>
                    <a:solidFill>
                      <a:srgbClr val="E9DDDB"/>
                    </a:solidFill>
                  </a:tcPr>
                </a:tc>
                <a:tc>
                  <a:txBody>
                    <a:bodyPr/>
                    <a:lstStyle/>
                    <a:p>
                      <a:pPr algn="ctr" fontAlgn="base"/>
                      <a:r>
                        <a:rPr lang="en-US" sz="1400" b="0" i="0">
                          <a:solidFill>
                            <a:srgbClr val="000000"/>
                          </a:solidFill>
                          <a:effectLst/>
                          <a:latin typeface="Neue Haas Grotesk Text Pro" panose="020B0504020202020204" pitchFamily="34" charset="0"/>
                        </a:rPr>
                        <a:t>64.7%​</a:t>
                      </a:r>
                      <a:endParaRPr lang="en-US" sz="1400" b="0" i="0">
                        <a:solidFill>
                          <a:srgbClr val="000000"/>
                        </a:solidFill>
                        <a:effectLst/>
                      </a:endParaRPr>
                    </a:p>
                  </a:txBody>
                  <a:tcPr>
                    <a:lnL w="15392" cap="flat" cmpd="sng" algn="ctr">
                      <a:solidFill>
                        <a:srgbClr val="FFFFFF"/>
                      </a:solidFill>
                      <a:prstDash val="solid"/>
                      <a:round/>
                      <a:headEnd type="none" w="med" len="med"/>
                      <a:tailEnd type="none" w="med" len="med"/>
                    </a:lnL>
                    <a:lnR w="15392" cap="flat" cmpd="sng" algn="ctr">
                      <a:solidFill>
                        <a:srgbClr val="FFFFFF"/>
                      </a:solidFill>
                      <a:prstDash val="solid"/>
                      <a:round/>
                      <a:headEnd type="none" w="med" len="med"/>
                      <a:tailEnd type="none" w="med" len="med"/>
                    </a:lnR>
                    <a:lnT w="15392" cap="flat" cmpd="sng" algn="ctr">
                      <a:solidFill>
                        <a:srgbClr val="FFFFFF"/>
                      </a:solidFill>
                      <a:prstDash val="solid"/>
                      <a:round/>
                      <a:headEnd type="none" w="med" len="med"/>
                      <a:tailEnd type="none" w="med" len="med"/>
                    </a:lnT>
                    <a:lnB w="15392" cap="flat" cmpd="sng" algn="ctr">
                      <a:solidFill>
                        <a:srgbClr val="FFFFFF"/>
                      </a:solidFill>
                      <a:prstDash val="solid"/>
                      <a:round/>
                      <a:headEnd type="none" w="med" len="med"/>
                      <a:tailEnd type="none" w="med" len="med"/>
                    </a:lnB>
                    <a:solidFill>
                      <a:srgbClr val="E9DDDB"/>
                    </a:solidFill>
                  </a:tcPr>
                </a:tc>
                <a:tc>
                  <a:txBody>
                    <a:bodyPr/>
                    <a:lstStyle/>
                    <a:p>
                      <a:pPr algn="ctr" fontAlgn="base"/>
                      <a:r>
                        <a:rPr lang="en-US" sz="1400" b="0" i="0">
                          <a:solidFill>
                            <a:srgbClr val="000000"/>
                          </a:solidFill>
                          <a:effectLst/>
                          <a:latin typeface="Neue Haas Grotesk Text Pro" panose="020B0504020202020204" pitchFamily="34" charset="0"/>
                        </a:rPr>
                        <a:t>73.3%​</a:t>
                      </a:r>
                      <a:endParaRPr lang="en-US" sz="1400" b="0" i="0">
                        <a:solidFill>
                          <a:srgbClr val="000000"/>
                        </a:solidFill>
                        <a:effectLst/>
                      </a:endParaRPr>
                    </a:p>
                  </a:txBody>
                  <a:tcPr>
                    <a:lnL w="15392" cap="flat" cmpd="sng" algn="ctr">
                      <a:solidFill>
                        <a:srgbClr val="FFFFFF"/>
                      </a:solidFill>
                      <a:prstDash val="solid"/>
                      <a:round/>
                      <a:headEnd type="none" w="med" len="med"/>
                      <a:tailEnd type="none" w="med" len="med"/>
                    </a:lnL>
                    <a:lnR w="15392" cap="flat" cmpd="sng" algn="ctr">
                      <a:solidFill>
                        <a:srgbClr val="FFFFFF"/>
                      </a:solidFill>
                      <a:prstDash val="solid"/>
                      <a:round/>
                      <a:headEnd type="none" w="med" len="med"/>
                      <a:tailEnd type="none" w="med" len="med"/>
                    </a:lnR>
                    <a:lnT w="15392" cap="flat" cmpd="sng" algn="ctr">
                      <a:solidFill>
                        <a:srgbClr val="FFFFFF"/>
                      </a:solidFill>
                      <a:prstDash val="solid"/>
                      <a:round/>
                      <a:headEnd type="none" w="med" len="med"/>
                      <a:tailEnd type="none" w="med" len="med"/>
                    </a:lnT>
                    <a:lnB w="15392" cap="flat" cmpd="sng" algn="ctr">
                      <a:solidFill>
                        <a:srgbClr val="FFFFFF"/>
                      </a:solidFill>
                      <a:prstDash val="solid"/>
                      <a:round/>
                      <a:headEnd type="none" w="med" len="med"/>
                      <a:tailEnd type="none" w="med" len="med"/>
                    </a:lnB>
                    <a:solidFill>
                      <a:srgbClr val="E9DDDB"/>
                    </a:solidFill>
                  </a:tcPr>
                </a:tc>
                <a:extLst>
                  <a:ext uri="{0D108BD9-81ED-4DB2-BD59-A6C34878D82A}">
                    <a16:rowId xmlns:a16="http://schemas.microsoft.com/office/drawing/2014/main" val="13743906"/>
                  </a:ext>
                </a:extLst>
              </a:tr>
              <a:tr h="361950">
                <a:tc>
                  <a:txBody>
                    <a:bodyPr/>
                    <a:lstStyle/>
                    <a:p>
                      <a:pPr algn="ctr" fontAlgn="base"/>
                      <a:r>
                        <a:rPr lang="en-US" sz="1400" b="0" i="0">
                          <a:solidFill>
                            <a:srgbClr val="000000"/>
                          </a:solidFill>
                          <a:effectLst/>
                          <a:latin typeface="Neue Haas Grotesk Text Pro" panose="020B0504020202020204" pitchFamily="34" charset="0"/>
                        </a:rPr>
                        <a:t>Precision​</a:t>
                      </a:r>
                      <a:endParaRPr lang="en-US" sz="1400" b="0" i="0">
                        <a:solidFill>
                          <a:srgbClr val="000000"/>
                        </a:solidFill>
                        <a:effectLst/>
                      </a:endParaRPr>
                    </a:p>
                  </a:txBody>
                  <a:tcPr>
                    <a:lnL w="15392" cap="flat" cmpd="sng" algn="ctr">
                      <a:solidFill>
                        <a:srgbClr val="FFFFFF"/>
                      </a:solidFill>
                      <a:prstDash val="solid"/>
                      <a:round/>
                      <a:headEnd type="none" w="med" len="med"/>
                      <a:tailEnd type="none" w="med" len="med"/>
                    </a:lnL>
                    <a:lnR w="15392" cap="flat" cmpd="sng" algn="ctr">
                      <a:solidFill>
                        <a:srgbClr val="FFFFFF"/>
                      </a:solidFill>
                      <a:prstDash val="solid"/>
                      <a:round/>
                      <a:headEnd type="none" w="med" len="med"/>
                      <a:tailEnd type="none" w="med" len="med"/>
                    </a:lnR>
                    <a:lnT w="15392" cap="flat" cmpd="sng" algn="ctr">
                      <a:solidFill>
                        <a:srgbClr val="FFFFFF"/>
                      </a:solidFill>
                      <a:prstDash val="solid"/>
                      <a:round/>
                      <a:headEnd type="none" w="med" len="med"/>
                      <a:tailEnd type="none" w="med" len="med"/>
                    </a:lnT>
                    <a:lnB w="15392" cap="flat" cmpd="sng" algn="ctr">
                      <a:solidFill>
                        <a:srgbClr val="FFFFFF"/>
                      </a:solidFill>
                      <a:prstDash val="solid"/>
                      <a:round/>
                      <a:headEnd type="none" w="med" len="med"/>
                      <a:tailEnd type="none" w="med" len="med"/>
                    </a:lnB>
                    <a:solidFill>
                      <a:srgbClr val="F4EFEE"/>
                    </a:solidFill>
                  </a:tcPr>
                </a:tc>
                <a:tc>
                  <a:txBody>
                    <a:bodyPr/>
                    <a:lstStyle/>
                    <a:p>
                      <a:pPr algn="ctr" fontAlgn="base"/>
                      <a:r>
                        <a:rPr lang="en-US" sz="1400" b="0" i="0">
                          <a:solidFill>
                            <a:srgbClr val="000000"/>
                          </a:solidFill>
                          <a:effectLst/>
                          <a:latin typeface="Neue Haas Grotesk Text Pro" panose="020B0504020202020204" pitchFamily="34" charset="0"/>
                        </a:rPr>
                        <a:t>65%​</a:t>
                      </a:r>
                      <a:endParaRPr lang="en-US" sz="1400" b="0" i="0">
                        <a:solidFill>
                          <a:srgbClr val="000000"/>
                        </a:solidFill>
                        <a:effectLst/>
                      </a:endParaRPr>
                    </a:p>
                  </a:txBody>
                  <a:tcPr>
                    <a:lnL w="15392" cap="flat" cmpd="sng" algn="ctr">
                      <a:solidFill>
                        <a:srgbClr val="FFFFFF"/>
                      </a:solidFill>
                      <a:prstDash val="solid"/>
                      <a:round/>
                      <a:headEnd type="none" w="med" len="med"/>
                      <a:tailEnd type="none" w="med" len="med"/>
                    </a:lnL>
                    <a:lnR w="15392" cap="flat" cmpd="sng" algn="ctr">
                      <a:solidFill>
                        <a:srgbClr val="FFFFFF"/>
                      </a:solidFill>
                      <a:prstDash val="solid"/>
                      <a:round/>
                      <a:headEnd type="none" w="med" len="med"/>
                      <a:tailEnd type="none" w="med" len="med"/>
                    </a:lnR>
                    <a:lnT w="15392" cap="flat" cmpd="sng" algn="ctr">
                      <a:solidFill>
                        <a:srgbClr val="FFFFFF"/>
                      </a:solidFill>
                      <a:prstDash val="solid"/>
                      <a:round/>
                      <a:headEnd type="none" w="med" len="med"/>
                      <a:tailEnd type="none" w="med" len="med"/>
                    </a:lnT>
                    <a:lnB w="15392" cap="flat" cmpd="sng" algn="ctr">
                      <a:solidFill>
                        <a:srgbClr val="FFFFFF"/>
                      </a:solidFill>
                      <a:prstDash val="solid"/>
                      <a:round/>
                      <a:headEnd type="none" w="med" len="med"/>
                      <a:tailEnd type="none" w="med" len="med"/>
                    </a:lnB>
                    <a:solidFill>
                      <a:srgbClr val="F4EFEE"/>
                    </a:solidFill>
                  </a:tcPr>
                </a:tc>
                <a:tc>
                  <a:txBody>
                    <a:bodyPr/>
                    <a:lstStyle/>
                    <a:p>
                      <a:pPr algn="ctr" fontAlgn="base"/>
                      <a:r>
                        <a:rPr lang="en-US" sz="1400" b="0" i="0">
                          <a:solidFill>
                            <a:srgbClr val="000000"/>
                          </a:solidFill>
                          <a:effectLst/>
                          <a:latin typeface="Neue Haas Grotesk Text Pro" panose="020B0504020202020204" pitchFamily="34" charset="0"/>
                        </a:rPr>
                        <a:t>82.7%​</a:t>
                      </a:r>
                      <a:endParaRPr lang="en-US" sz="1400" b="0" i="0">
                        <a:solidFill>
                          <a:srgbClr val="000000"/>
                        </a:solidFill>
                        <a:effectLst/>
                      </a:endParaRPr>
                    </a:p>
                  </a:txBody>
                  <a:tcPr>
                    <a:lnL w="15392" cap="flat" cmpd="sng" algn="ctr">
                      <a:solidFill>
                        <a:srgbClr val="FFFFFF"/>
                      </a:solidFill>
                      <a:prstDash val="solid"/>
                      <a:round/>
                      <a:headEnd type="none" w="med" len="med"/>
                      <a:tailEnd type="none" w="med" len="med"/>
                    </a:lnL>
                    <a:lnR w="15392" cap="flat" cmpd="sng" algn="ctr">
                      <a:solidFill>
                        <a:srgbClr val="FFFFFF"/>
                      </a:solidFill>
                      <a:prstDash val="solid"/>
                      <a:round/>
                      <a:headEnd type="none" w="med" len="med"/>
                      <a:tailEnd type="none" w="med" len="med"/>
                    </a:lnR>
                    <a:lnT w="15392" cap="flat" cmpd="sng" algn="ctr">
                      <a:solidFill>
                        <a:srgbClr val="FFFFFF"/>
                      </a:solidFill>
                      <a:prstDash val="solid"/>
                      <a:round/>
                      <a:headEnd type="none" w="med" len="med"/>
                      <a:tailEnd type="none" w="med" len="med"/>
                    </a:lnT>
                    <a:lnB w="15392" cap="flat" cmpd="sng" algn="ctr">
                      <a:solidFill>
                        <a:srgbClr val="FFFFFF"/>
                      </a:solidFill>
                      <a:prstDash val="solid"/>
                      <a:round/>
                      <a:headEnd type="none" w="med" len="med"/>
                      <a:tailEnd type="none" w="med" len="med"/>
                    </a:lnB>
                    <a:solidFill>
                      <a:srgbClr val="F4EFEE"/>
                    </a:solidFill>
                  </a:tcPr>
                </a:tc>
                <a:extLst>
                  <a:ext uri="{0D108BD9-81ED-4DB2-BD59-A6C34878D82A}">
                    <a16:rowId xmlns:a16="http://schemas.microsoft.com/office/drawing/2014/main" val="2278035605"/>
                  </a:ext>
                </a:extLst>
              </a:tr>
              <a:tr h="361950">
                <a:tc>
                  <a:txBody>
                    <a:bodyPr/>
                    <a:lstStyle/>
                    <a:p>
                      <a:pPr algn="ctr" fontAlgn="base"/>
                      <a:r>
                        <a:rPr lang="en-US" sz="1400" b="0" i="0">
                          <a:solidFill>
                            <a:srgbClr val="000000"/>
                          </a:solidFill>
                          <a:effectLst/>
                          <a:latin typeface="Neue Haas Grotesk Text Pro" panose="020B0504020202020204" pitchFamily="34" charset="0"/>
                        </a:rPr>
                        <a:t>Recall​</a:t>
                      </a:r>
                      <a:endParaRPr lang="en-US" sz="1400" b="0" i="0">
                        <a:solidFill>
                          <a:srgbClr val="000000"/>
                        </a:solidFill>
                        <a:effectLst/>
                      </a:endParaRPr>
                    </a:p>
                  </a:txBody>
                  <a:tcPr>
                    <a:lnL w="15392" cap="flat" cmpd="sng" algn="ctr">
                      <a:solidFill>
                        <a:srgbClr val="FFFFFF"/>
                      </a:solidFill>
                      <a:prstDash val="solid"/>
                      <a:round/>
                      <a:headEnd type="none" w="med" len="med"/>
                      <a:tailEnd type="none" w="med" len="med"/>
                    </a:lnL>
                    <a:lnR w="15392" cap="flat" cmpd="sng" algn="ctr">
                      <a:solidFill>
                        <a:srgbClr val="FFFFFF"/>
                      </a:solidFill>
                      <a:prstDash val="solid"/>
                      <a:round/>
                      <a:headEnd type="none" w="med" len="med"/>
                      <a:tailEnd type="none" w="med" len="med"/>
                    </a:lnR>
                    <a:lnT w="15392" cap="flat" cmpd="sng" algn="ctr">
                      <a:solidFill>
                        <a:srgbClr val="FFFFFF"/>
                      </a:solidFill>
                      <a:prstDash val="solid"/>
                      <a:round/>
                      <a:headEnd type="none" w="med" len="med"/>
                      <a:tailEnd type="none" w="med" len="med"/>
                    </a:lnT>
                    <a:lnB w="15392" cap="flat" cmpd="sng" algn="ctr">
                      <a:solidFill>
                        <a:srgbClr val="FFFFFF"/>
                      </a:solidFill>
                      <a:prstDash val="solid"/>
                      <a:round/>
                      <a:headEnd type="none" w="med" len="med"/>
                      <a:tailEnd type="none" w="med" len="med"/>
                    </a:lnB>
                    <a:solidFill>
                      <a:srgbClr val="E9DDDB"/>
                    </a:solidFill>
                  </a:tcPr>
                </a:tc>
                <a:tc>
                  <a:txBody>
                    <a:bodyPr/>
                    <a:lstStyle/>
                    <a:p>
                      <a:pPr algn="ctr" fontAlgn="base"/>
                      <a:r>
                        <a:rPr lang="en-US" sz="1400" b="0" i="0">
                          <a:solidFill>
                            <a:srgbClr val="000000"/>
                          </a:solidFill>
                          <a:effectLst/>
                          <a:latin typeface="Neue Haas Grotesk Text Pro" panose="020B0504020202020204" pitchFamily="34" charset="0"/>
                        </a:rPr>
                        <a:t>84.4%​</a:t>
                      </a:r>
                      <a:endParaRPr lang="en-US" sz="1400" b="0" i="0">
                        <a:solidFill>
                          <a:srgbClr val="000000"/>
                        </a:solidFill>
                        <a:effectLst/>
                      </a:endParaRPr>
                    </a:p>
                  </a:txBody>
                  <a:tcPr>
                    <a:lnL w="15392" cap="flat" cmpd="sng" algn="ctr">
                      <a:solidFill>
                        <a:srgbClr val="FFFFFF"/>
                      </a:solidFill>
                      <a:prstDash val="solid"/>
                      <a:round/>
                      <a:headEnd type="none" w="med" len="med"/>
                      <a:tailEnd type="none" w="med" len="med"/>
                    </a:lnL>
                    <a:lnR w="15392" cap="flat" cmpd="sng" algn="ctr">
                      <a:solidFill>
                        <a:srgbClr val="FFFFFF"/>
                      </a:solidFill>
                      <a:prstDash val="solid"/>
                      <a:round/>
                      <a:headEnd type="none" w="med" len="med"/>
                      <a:tailEnd type="none" w="med" len="med"/>
                    </a:lnR>
                    <a:lnT w="15392" cap="flat" cmpd="sng" algn="ctr">
                      <a:solidFill>
                        <a:srgbClr val="FFFFFF"/>
                      </a:solidFill>
                      <a:prstDash val="solid"/>
                      <a:round/>
                      <a:headEnd type="none" w="med" len="med"/>
                      <a:tailEnd type="none" w="med" len="med"/>
                    </a:lnT>
                    <a:lnB w="15392" cap="flat" cmpd="sng" algn="ctr">
                      <a:solidFill>
                        <a:srgbClr val="FFFFFF"/>
                      </a:solidFill>
                      <a:prstDash val="solid"/>
                      <a:round/>
                      <a:headEnd type="none" w="med" len="med"/>
                      <a:tailEnd type="none" w="med" len="med"/>
                    </a:lnB>
                    <a:solidFill>
                      <a:srgbClr val="E9DDDB"/>
                    </a:solidFill>
                  </a:tcPr>
                </a:tc>
                <a:tc>
                  <a:txBody>
                    <a:bodyPr/>
                    <a:lstStyle/>
                    <a:p>
                      <a:pPr algn="ctr" fontAlgn="base"/>
                      <a:r>
                        <a:rPr lang="en-US" sz="1400" b="0" i="0">
                          <a:solidFill>
                            <a:srgbClr val="000000"/>
                          </a:solidFill>
                          <a:effectLst/>
                          <a:latin typeface="Neue Haas Grotesk Text Pro" panose="020B0504020202020204" pitchFamily="34" charset="0"/>
                        </a:rPr>
                        <a:t>77.4%​</a:t>
                      </a:r>
                      <a:endParaRPr lang="en-US" sz="1400" b="0" i="0">
                        <a:solidFill>
                          <a:srgbClr val="000000"/>
                        </a:solidFill>
                        <a:effectLst/>
                      </a:endParaRPr>
                    </a:p>
                  </a:txBody>
                  <a:tcPr>
                    <a:lnL w="15392" cap="flat" cmpd="sng" algn="ctr">
                      <a:solidFill>
                        <a:srgbClr val="FFFFFF"/>
                      </a:solidFill>
                      <a:prstDash val="solid"/>
                      <a:round/>
                      <a:headEnd type="none" w="med" len="med"/>
                      <a:tailEnd type="none" w="med" len="med"/>
                    </a:lnL>
                    <a:lnR w="15392" cap="flat" cmpd="sng" algn="ctr">
                      <a:solidFill>
                        <a:srgbClr val="FFFFFF"/>
                      </a:solidFill>
                      <a:prstDash val="solid"/>
                      <a:round/>
                      <a:headEnd type="none" w="med" len="med"/>
                      <a:tailEnd type="none" w="med" len="med"/>
                    </a:lnR>
                    <a:lnT w="15392" cap="flat" cmpd="sng" algn="ctr">
                      <a:solidFill>
                        <a:srgbClr val="FFFFFF"/>
                      </a:solidFill>
                      <a:prstDash val="solid"/>
                      <a:round/>
                      <a:headEnd type="none" w="med" len="med"/>
                      <a:tailEnd type="none" w="med" len="med"/>
                    </a:lnT>
                    <a:lnB w="15392" cap="flat" cmpd="sng" algn="ctr">
                      <a:solidFill>
                        <a:srgbClr val="FFFFFF"/>
                      </a:solidFill>
                      <a:prstDash val="solid"/>
                      <a:round/>
                      <a:headEnd type="none" w="med" len="med"/>
                      <a:tailEnd type="none" w="med" len="med"/>
                    </a:lnB>
                    <a:solidFill>
                      <a:srgbClr val="E9DDDB"/>
                    </a:solidFill>
                  </a:tcPr>
                </a:tc>
                <a:extLst>
                  <a:ext uri="{0D108BD9-81ED-4DB2-BD59-A6C34878D82A}">
                    <a16:rowId xmlns:a16="http://schemas.microsoft.com/office/drawing/2014/main" val="3849202025"/>
                  </a:ext>
                </a:extLst>
              </a:tr>
            </a:tbl>
          </a:graphicData>
        </a:graphic>
      </p:graphicFrame>
      <p:sp>
        <p:nvSpPr>
          <p:cNvPr id="4" name="Rectangle 11">
            <a:extLst>
              <a:ext uri="{FF2B5EF4-FFF2-40B4-BE49-F238E27FC236}">
                <a16:creationId xmlns:a16="http://schemas.microsoft.com/office/drawing/2014/main" id="{D1BBE6AB-1D71-3AD4-67F2-81473FA8BFDD}"/>
              </a:ext>
            </a:extLst>
          </p:cNvPr>
          <p:cNvSpPr>
            <a:spLocks noChangeArrowheads="1"/>
          </p:cNvSpPr>
          <p:nvPr/>
        </p:nvSpPr>
        <p:spPr bwMode="auto">
          <a:xfrm>
            <a:off x="4281488" y="33480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4104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648E8-D6F0-CA9A-347E-4665588DA9A7}"/>
              </a:ext>
            </a:extLst>
          </p:cNvPr>
          <p:cNvSpPr>
            <a:spLocks noGrp="1"/>
          </p:cNvSpPr>
          <p:nvPr>
            <p:ph type="title"/>
          </p:nvPr>
        </p:nvSpPr>
        <p:spPr>
          <a:xfrm>
            <a:off x="886144" y="1735683"/>
            <a:ext cx="10364451" cy="1024753"/>
          </a:xfrm>
        </p:spPr>
        <p:txBody>
          <a:bodyPr>
            <a:normAutofit/>
          </a:bodyPr>
          <a:lstStyle/>
          <a:p>
            <a:r>
              <a:rPr lang="en-US" sz="2800" b="1" cap="none">
                <a:latin typeface="Garamond" panose="02020404030301010803" pitchFamily="18" charset="0"/>
              </a:rPr>
              <a:t>Naïve Bayes Classifier</a:t>
            </a:r>
            <a:br>
              <a:rPr lang="en-US" sz="2800" b="1" cap="none">
                <a:latin typeface="Garamond" panose="02020404030301010803" pitchFamily="18" charset="0"/>
              </a:rPr>
            </a:br>
            <a:r>
              <a:rPr lang="en-US" sz="1800" cap="none">
                <a:latin typeface="Garamond" panose="02020404030301010803" pitchFamily="18" charset="0"/>
              </a:rPr>
              <a:t>Part of Ensemble 2</a:t>
            </a:r>
            <a:endParaRPr lang="en-US" sz="4400" b="1" cap="none">
              <a:latin typeface="Garamond" panose="02020404030301010803" pitchFamily="18" charset="0"/>
            </a:endParaRPr>
          </a:p>
        </p:txBody>
      </p:sp>
      <p:pic>
        <p:nvPicPr>
          <p:cNvPr id="7170" name="Picture 2">
            <a:extLst>
              <a:ext uri="{FF2B5EF4-FFF2-40B4-BE49-F238E27FC236}">
                <a16:creationId xmlns:a16="http://schemas.microsoft.com/office/drawing/2014/main" id="{7B972C64-B989-DCEF-AED1-BB36E1DEF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89" y="686955"/>
            <a:ext cx="3247706" cy="2806334"/>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a:extLst>
              <a:ext uri="{FF2B5EF4-FFF2-40B4-BE49-F238E27FC236}">
                <a16:creationId xmlns:a16="http://schemas.microsoft.com/office/drawing/2014/main" id="{476C9DD5-2D6F-EF2E-EA00-ED738F0B6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5631" y="530094"/>
            <a:ext cx="3403919" cy="2898906"/>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a:extLst>
              <a:ext uri="{FF2B5EF4-FFF2-40B4-BE49-F238E27FC236}">
                <a16:creationId xmlns:a16="http://schemas.microsoft.com/office/drawing/2014/main" id="{E379E1D9-A037-80C4-68FF-197B43174B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987" y="3750321"/>
            <a:ext cx="3986431" cy="28589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482E06DD-C352-9385-B48D-C57A0159D4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7134" y="3769808"/>
            <a:ext cx="3952875" cy="2825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440A7D43-8BF5-3EF2-F10D-D308F01DD958}"/>
              </a:ext>
            </a:extLst>
          </p:cNvPr>
          <p:cNvGraphicFramePr>
            <a:graphicFrameLocks noGrp="1"/>
          </p:cNvGraphicFramePr>
          <p:nvPr>
            <p:extLst>
              <p:ext uri="{D42A27DB-BD31-4B8C-83A1-F6EECF244321}">
                <p14:modId xmlns:p14="http://schemas.microsoft.com/office/powerpoint/2010/main" val="3618287740"/>
              </p:ext>
            </p:extLst>
          </p:nvPr>
        </p:nvGraphicFramePr>
        <p:xfrm>
          <a:off x="4394927" y="4455899"/>
          <a:ext cx="3167697" cy="1447800"/>
        </p:xfrm>
        <a:graphic>
          <a:graphicData uri="http://schemas.openxmlformats.org/drawingml/2006/table">
            <a:tbl>
              <a:tblPr/>
              <a:tblGrid>
                <a:gridCol w="1014730">
                  <a:extLst>
                    <a:ext uri="{9D8B030D-6E8A-4147-A177-3AD203B41FA5}">
                      <a16:colId xmlns:a16="http://schemas.microsoft.com/office/drawing/2014/main" val="3874048660"/>
                    </a:ext>
                  </a:extLst>
                </a:gridCol>
                <a:gridCol w="943292">
                  <a:extLst>
                    <a:ext uri="{9D8B030D-6E8A-4147-A177-3AD203B41FA5}">
                      <a16:colId xmlns:a16="http://schemas.microsoft.com/office/drawing/2014/main" val="568308495"/>
                    </a:ext>
                  </a:extLst>
                </a:gridCol>
                <a:gridCol w="1209675">
                  <a:extLst>
                    <a:ext uri="{9D8B030D-6E8A-4147-A177-3AD203B41FA5}">
                      <a16:colId xmlns:a16="http://schemas.microsoft.com/office/drawing/2014/main" val="3058258072"/>
                    </a:ext>
                  </a:extLst>
                </a:gridCol>
              </a:tblGrid>
              <a:tr h="361950">
                <a:tc>
                  <a:txBody>
                    <a:bodyPr/>
                    <a:lstStyle/>
                    <a:p>
                      <a:pPr algn="ctr" fontAlgn="auto"/>
                      <a:r>
                        <a:rPr lang="en-US" sz="1400" b="1" i="0">
                          <a:solidFill>
                            <a:srgbClr val="FFFFFF"/>
                          </a:solidFill>
                          <a:effectLst/>
                          <a:latin typeface="Neue Haas Grotesk Text Pro" panose="020B0504020202020204" pitchFamily="34" charset="0"/>
                        </a:rPr>
                        <a:t>​</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C1988D"/>
                    </a:solidFill>
                  </a:tcPr>
                </a:tc>
                <a:tc>
                  <a:txBody>
                    <a:bodyPr/>
                    <a:lstStyle/>
                    <a:p>
                      <a:pPr algn="ctr" fontAlgn="base"/>
                      <a:r>
                        <a:rPr lang="en-US" sz="1400" b="1" i="0">
                          <a:solidFill>
                            <a:srgbClr val="FFFFFF"/>
                          </a:solidFill>
                          <a:effectLst/>
                          <a:latin typeface="Neue Haas Grotesk Text Pro" panose="020B0504020202020204" pitchFamily="34" charset="0"/>
                        </a:rPr>
                        <a:t>Training​</a:t>
                      </a:r>
                      <a:endParaRPr lang="en-US" sz="1400" b="1" i="0">
                        <a:solidFill>
                          <a:srgbClr val="FFFFFF"/>
                        </a:solidFill>
                        <a:effectLst/>
                      </a:endParaRP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C1988D"/>
                    </a:solidFill>
                  </a:tcPr>
                </a:tc>
                <a:tc>
                  <a:txBody>
                    <a:bodyPr/>
                    <a:lstStyle/>
                    <a:p>
                      <a:pPr algn="ctr" fontAlgn="base"/>
                      <a:r>
                        <a:rPr lang="en-US" sz="1400" b="1" i="0">
                          <a:solidFill>
                            <a:srgbClr val="FFFFFF"/>
                          </a:solidFill>
                          <a:effectLst/>
                          <a:latin typeface="Neue Haas Grotesk Text Pro" panose="020B0504020202020204" pitchFamily="34" charset="0"/>
                        </a:rPr>
                        <a:t>Testing​</a:t>
                      </a:r>
                      <a:endParaRPr lang="en-US" sz="1400" b="1" i="0">
                        <a:solidFill>
                          <a:srgbClr val="FFFFFF"/>
                        </a:solidFill>
                        <a:effectLst/>
                      </a:endParaRP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C1988D"/>
                    </a:solidFill>
                  </a:tcPr>
                </a:tc>
                <a:extLst>
                  <a:ext uri="{0D108BD9-81ED-4DB2-BD59-A6C34878D82A}">
                    <a16:rowId xmlns:a16="http://schemas.microsoft.com/office/drawing/2014/main" val="2516132384"/>
                  </a:ext>
                </a:extLst>
              </a:tr>
              <a:tr h="361950">
                <a:tc>
                  <a:txBody>
                    <a:bodyPr/>
                    <a:lstStyle/>
                    <a:p>
                      <a:pPr algn="ctr" fontAlgn="base"/>
                      <a:r>
                        <a:rPr lang="en-US" sz="1400" b="0" i="0">
                          <a:solidFill>
                            <a:srgbClr val="000000"/>
                          </a:solidFill>
                          <a:effectLst/>
                          <a:latin typeface="Neue Haas Grotesk Text Pro" panose="020B0504020202020204" pitchFamily="34" charset="0"/>
                        </a:rPr>
                        <a:t>Accuracy​</a:t>
                      </a:r>
                      <a:endParaRPr lang="en-US" sz="1400" b="0" i="0">
                        <a:solidFill>
                          <a:srgbClr val="000000"/>
                        </a:solidFill>
                        <a:effectLst/>
                      </a:endParaRP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E9DDDB"/>
                    </a:solidFill>
                  </a:tcPr>
                </a:tc>
                <a:tc>
                  <a:txBody>
                    <a:bodyPr/>
                    <a:lstStyle/>
                    <a:p>
                      <a:pPr algn="ctr" fontAlgn="base"/>
                      <a:r>
                        <a:rPr lang="en-US" sz="1400" b="0" i="0">
                          <a:solidFill>
                            <a:srgbClr val="000000"/>
                          </a:solidFill>
                          <a:effectLst/>
                          <a:latin typeface="Neue Haas Grotesk Text Pro" panose="020B0504020202020204" pitchFamily="34" charset="0"/>
                        </a:rPr>
                        <a:t>64.7%​</a:t>
                      </a:r>
                      <a:endParaRPr lang="en-US" sz="1400" b="0" i="0">
                        <a:solidFill>
                          <a:srgbClr val="000000"/>
                        </a:solidFill>
                        <a:effectLst/>
                      </a:endParaRP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E9DDDB"/>
                    </a:solidFill>
                  </a:tcPr>
                </a:tc>
                <a:tc>
                  <a:txBody>
                    <a:bodyPr/>
                    <a:lstStyle/>
                    <a:p>
                      <a:pPr algn="ctr" fontAlgn="base"/>
                      <a:r>
                        <a:rPr lang="en-US" sz="1400" b="0" i="0">
                          <a:solidFill>
                            <a:srgbClr val="000000"/>
                          </a:solidFill>
                          <a:effectLst/>
                          <a:latin typeface="Neue Haas Grotesk Text Pro" panose="020B0504020202020204" pitchFamily="34" charset="0"/>
                        </a:rPr>
                        <a:t>73.3%​</a:t>
                      </a:r>
                      <a:endParaRPr lang="en-US" sz="1400" b="0" i="0">
                        <a:solidFill>
                          <a:srgbClr val="000000"/>
                        </a:solidFill>
                        <a:effectLst/>
                      </a:endParaRP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E9DDDB"/>
                    </a:solidFill>
                  </a:tcPr>
                </a:tc>
                <a:extLst>
                  <a:ext uri="{0D108BD9-81ED-4DB2-BD59-A6C34878D82A}">
                    <a16:rowId xmlns:a16="http://schemas.microsoft.com/office/drawing/2014/main" val="552786017"/>
                  </a:ext>
                </a:extLst>
              </a:tr>
              <a:tr h="361950">
                <a:tc>
                  <a:txBody>
                    <a:bodyPr/>
                    <a:lstStyle/>
                    <a:p>
                      <a:pPr algn="ctr" fontAlgn="base"/>
                      <a:r>
                        <a:rPr lang="en-US" sz="1400" b="0" i="0">
                          <a:solidFill>
                            <a:srgbClr val="000000"/>
                          </a:solidFill>
                          <a:effectLst/>
                          <a:latin typeface="Neue Haas Grotesk Text Pro" panose="020B0504020202020204" pitchFamily="34" charset="0"/>
                        </a:rPr>
                        <a:t>Precision​</a:t>
                      </a:r>
                      <a:endParaRPr lang="en-US" sz="1400" b="0" i="0">
                        <a:solidFill>
                          <a:srgbClr val="000000"/>
                        </a:solidFill>
                        <a:effectLst/>
                      </a:endParaRP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F4EFEE"/>
                    </a:solidFill>
                  </a:tcPr>
                </a:tc>
                <a:tc>
                  <a:txBody>
                    <a:bodyPr/>
                    <a:lstStyle/>
                    <a:p>
                      <a:pPr algn="ctr" fontAlgn="base"/>
                      <a:r>
                        <a:rPr lang="en-US" sz="1400" b="0" i="0">
                          <a:solidFill>
                            <a:srgbClr val="000000"/>
                          </a:solidFill>
                          <a:effectLst/>
                          <a:latin typeface="Neue Haas Grotesk Text Pro" panose="020B0504020202020204" pitchFamily="34" charset="0"/>
                        </a:rPr>
                        <a:t>65%​</a:t>
                      </a:r>
                      <a:endParaRPr lang="en-US" sz="1400" b="0" i="0">
                        <a:solidFill>
                          <a:srgbClr val="000000"/>
                        </a:solidFill>
                        <a:effectLst/>
                      </a:endParaRP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F4EFEE"/>
                    </a:solidFill>
                  </a:tcPr>
                </a:tc>
                <a:tc>
                  <a:txBody>
                    <a:bodyPr/>
                    <a:lstStyle/>
                    <a:p>
                      <a:pPr algn="ctr" fontAlgn="base"/>
                      <a:r>
                        <a:rPr lang="en-US" sz="1400" b="0" i="0">
                          <a:solidFill>
                            <a:srgbClr val="000000"/>
                          </a:solidFill>
                          <a:effectLst/>
                          <a:latin typeface="Neue Haas Grotesk Text Pro" panose="020B0504020202020204" pitchFamily="34" charset="0"/>
                        </a:rPr>
                        <a:t>82.7%​</a:t>
                      </a:r>
                      <a:endParaRPr lang="en-US" sz="1400" b="0" i="0">
                        <a:solidFill>
                          <a:srgbClr val="000000"/>
                        </a:solidFill>
                        <a:effectLst/>
                      </a:endParaRP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F4EFEE"/>
                    </a:solidFill>
                  </a:tcPr>
                </a:tc>
                <a:extLst>
                  <a:ext uri="{0D108BD9-81ED-4DB2-BD59-A6C34878D82A}">
                    <a16:rowId xmlns:a16="http://schemas.microsoft.com/office/drawing/2014/main" val="1769136490"/>
                  </a:ext>
                </a:extLst>
              </a:tr>
              <a:tr h="361950">
                <a:tc>
                  <a:txBody>
                    <a:bodyPr/>
                    <a:lstStyle/>
                    <a:p>
                      <a:pPr algn="ctr" fontAlgn="base"/>
                      <a:r>
                        <a:rPr lang="en-US" sz="1400" b="0" i="0">
                          <a:solidFill>
                            <a:srgbClr val="000000"/>
                          </a:solidFill>
                          <a:effectLst/>
                          <a:latin typeface="Neue Haas Grotesk Text Pro" panose="020B0504020202020204" pitchFamily="34" charset="0"/>
                        </a:rPr>
                        <a:t>Recall​</a:t>
                      </a:r>
                      <a:endParaRPr lang="en-US" sz="1400" b="0" i="0">
                        <a:solidFill>
                          <a:srgbClr val="000000"/>
                        </a:solidFill>
                        <a:effectLst/>
                      </a:endParaRP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E9DDDB"/>
                    </a:solidFill>
                  </a:tcPr>
                </a:tc>
                <a:tc>
                  <a:txBody>
                    <a:bodyPr/>
                    <a:lstStyle/>
                    <a:p>
                      <a:pPr algn="ctr" fontAlgn="base"/>
                      <a:r>
                        <a:rPr lang="en-US" sz="1400" b="0" i="0">
                          <a:solidFill>
                            <a:srgbClr val="000000"/>
                          </a:solidFill>
                          <a:effectLst/>
                          <a:latin typeface="Neue Haas Grotesk Text Pro" panose="020B0504020202020204" pitchFamily="34" charset="0"/>
                        </a:rPr>
                        <a:t>84.4%​</a:t>
                      </a:r>
                      <a:endParaRPr lang="en-US" sz="1400" b="0" i="0">
                        <a:solidFill>
                          <a:srgbClr val="000000"/>
                        </a:solidFill>
                        <a:effectLst/>
                      </a:endParaRP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E9DDDB"/>
                    </a:solidFill>
                  </a:tcPr>
                </a:tc>
                <a:tc>
                  <a:txBody>
                    <a:bodyPr/>
                    <a:lstStyle/>
                    <a:p>
                      <a:pPr algn="ctr" fontAlgn="base"/>
                      <a:r>
                        <a:rPr lang="en-US" sz="1400" b="0" i="0">
                          <a:solidFill>
                            <a:srgbClr val="000000"/>
                          </a:solidFill>
                          <a:effectLst/>
                          <a:latin typeface="Neue Haas Grotesk Text Pro" panose="020B0504020202020204" pitchFamily="34" charset="0"/>
                        </a:rPr>
                        <a:t>77.4%​</a:t>
                      </a:r>
                      <a:endParaRPr lang="en-US" sz="1400" b="0" i="0">
                        <a:solidFill>
                          <a:srgbClr val="000000"/>
                        </a:solidFill>
                        <a:effectLst/>
                      </a:endParaRP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E9DDDB"/>
                    </a:solidFill>
                  </a:tcPr>
                </a:tc>
                <a:extLst>
                  <a:ext uri="{0D108BD9-81ED-4DB2-BD59-A6C34878D82A}">
                    <a16:rowId xmlns:a16="http://schemas.microsoft.com/office/drawing/2014/main" val="891389585"/>
                  </a:ext>
                </a:extLst>
              </a:tr>
            </a:tbl>
          </a:graphicData>
        </a:graphic>
      </p:graphicFrame>
      <p:sp>
        <p:nvSpPr>
          <p:cNvPr id="5" name="Rectangle 7">
            <a:extLst>
              <a:ext uri="{FF2B5EF4-FFF2-40B4-BE49-F238E27FC236}">
                <a16:creationId xmlns:a16="http://schemas.microsoft.com/office/drawing/2014/main" id="{8B580E8B-E7CB-B063-E326-6C41055C8638}"/>
              </a:ext>
            </a:extLst>
          </p:cNvPr>
          <p:cNvSpPr>
            <a:spLocks noChangeArrowheads="1"/>
          </p:cNvSpPr>
          <p:nvPr/>
        </p:nvSpPr>
        <p:spPr bwMode="auto">
          <a:xfrm>
            <a:off x="4281488" y="33480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3644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24DDE-C51A-ED81-9E6E-C6FDE7CBD8E6}"/>
              </a:ext>
            </a:extLst>
          </p:cNvPr>
          <p:cNvSpPr>
            <a:spLocks noGrp="1"/>
          </p:cNvSpPr>
          <p:nvPr>
            <p:ph type="title"/>
          </p:nvPr>
        </p:nvSpPr>
        <p:spPr>
          <a:xfrm>
            <a:off x="913775" y="618518"/>
            <a:ext cx="10364451" cy="679932"/>
          </a:xfrm>
        </p:spPr>
        <p:txBody>
          <a:bodyPr/>
          <a:lstStyle/>
          <a:p>
            <a:r>
              <a:rPr lang="en-US" b="1" cap="none"/>
              <a:t>Fitting KNNs</a:t>
            </a:r>
          </a:p>
        </p:txBody>
      </p:sp>
      <p:sp>
        <p:nvSpPr>
          <p:cNvPr id="4" name="Text Placeholder 3">
            <a:extLst>
              <a:ext uri="{FF2B5EF4-FFF2-40B4-BE49-F238E27FC236}">
                <a16:creationId xmlns:a16="http://schemas.microsoft.com/office/drawing/2014/main" id="{7903302A-DC04-E536-6365-67B4CF968E07}"/>
              </a:ext>
            </a:extLst>
          </p:cNvPr>
          <p:cNvSpPr>
            <a:spLocks noGrp="1"/>
          </p:cNvSpPr>
          <p:nvPr>
            <p:ph type="body" idx="1"/>
          </p:nvPr>
        </p:nvSpPr>
        <p:spPr>
          <a:xfrm>
            <a:off x="1162370" y="2218618"/>
            <a:ext cx="4873474" cy="679994"/>
          </a:xfrm>
        </p:spPr>
        <p:txBody>
          <a:bodyPr/>
          <a:lstStyle/>
          <a:p>
            <a:r>
              <a:rPr lang="en-US" sz="2000" b="1" cap="none"/>
              <a:t>Using LR Predictions As Target Variable</a:t>
            </a:r>
          </a:p>
        </p:txBody>
      </p:sp>
      <p:sp>
        <p:nvSpPr>
          <p:cNvPr id="5" name="Text Placeholder 4">
            <a:extLst>
              <a:ext uri="{FF2B5EF4-FFF2-40B4-BE49-F238E27FC236}">
                <a16:creationId xmlns:a16="http://schemas.microsoft.com/office/drawing/2014/main" id="{0F8F19AF-C6A5-4201-003C-19D4A603B638}"/>
              </a:ext>
            </a:extLst>
          </p:cNvPr>
          <p:cNvSpPr>
            <a:spLocks noGrp="1"/>
          </p:cNvSpPr>
          <p:nvPr>
            <p:ph type="body" sz="quarter" idx="3"/>
          </p:nvPr>
        </p:nvSpPr>
        <p:spPr>
          <a:xfrm>
            <a:off x="6596949" y="2218618"/>
            <a:ext cx="4881804" cy="679994"/>
          </a:xfrm>
        </p:spPr>
        <p:txBody>
          <a:bodyPr/>
          <a:lstStyle/>
          <a:p>
            <a:r>
              <a:rPr lang="en-US" sz="2000" b="1" cap="none"/>
              <a:t>Using NBC Predictions As Target Variable</a:t>
            </a:r>
            <a:endParaRPr lang="en-US" sz="2800" b="1" cap="none"/>
          </a:p>
        </p:txBody>
      </p:sp>
      <p:pic>
        <p:nvPicPr>
          <p:cNvPr id="3" name="Picture 6" descr="Chart, scatter chart&#10;&#10;Description automatically generated">
            <a:extLst>
              <a:ext uri="{FF2B5EF4-FFF2-40B4-BE49-F238E27FC236}">
                <a16:creationId xmlns:a16="http://schemas.microsoft.com/office/drawing/2014/main" id="{4552AD62-F203-DA85-389B-524077C4DD86}"/>
              </a:ext>
            </a:extLst>
          </p:cNvPr>
          <p:cNvPicPr>
            <a:picLocks noGrp="1" noChangeAspect="1"/>
          </p:cNvPicPr>
          <p:nvPr>
            <p:ph sz="quarter" idx="13"/>
          </p:nvPr>
        </p:nvPicPr>
        <p:blipFill>
          <a:blip r:embed="rId2"/>
          <a:stretch>
            <a:fillRect/>
          </a:stretch>
        </p:blipFill>
        <p:spPr>
          <a:xfrm>
            <a:off x="1161540" y="3051012"/>
            <a:ext cx="4959745" cy="3507478"/>
          </a:xfrm>
        </p:spPr>
      </p:pic>
      <p:pic>
        <p:nvPicPr>
          <p:cNvPr id="7" name="Picture 8" descr="Chart, scatter chart&#10;&#10;Description automatically generated">
            <a:extLst>
              <a:ext uri="{FF2B5EF4-FFF2-40B4-BE49-F238E27FC236}">
                <a16:creationId xmlns:a16="http://schemas.microsoft.com/office/drawing/2014/main" id="{CAAA2024-A0EF-210C-E4FC-315715796BBB}"/>
              </a:ext>
            </a:extLst>
          </p:cNvPr>
          <p:cNvPicPr>
            <a:picLocks noGrp="1" noChangeAspect="1"/>
          </p:cNvPicPr>
          <p:nvPr>
            <p:ph sz="quarter" idx="14"/>
          </p:nvPr>
        </p:nvPicPr>
        <p:blipFill>
          <a:blip r:embed="rId3"/>
          <a:stretch>
            <a:fillRect/>
          </a:stretch>
        </p:blipFill>
        <p:spPr>
          <a:xfrm>
            <a:off x="6568236" y="3051012"/>
            <a:ext cx="4858370" cy="3549812"/>
          </a:xfrm>
        </p:spPr>
      </p:pic>
    </p:spTree>
    <p:extLst>
      <p:ext uri="{BB962C8B-B14F-4D97-AF65-F5344CB8AC3E}">
        <p14:creationId xmlns:p14="http://schemas.microsoft.com/office/powerpoint/2010/main" val="4051391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6F09C6F-59CB-70E1-E0DE-A11EE7EAF477}"/>
              </a:ext>
            </a:extLst>
          </p:cNvPr>
          <p:cNvSpPr>
            <a:spLocks noGrp="1"/>
          </p:cNvSpPr>
          <p:nvPr>
            <p:ph sz="quarter" idx="13"/>
          </p:nvPr>
        </p:nvSpPr>
        <p:spPr>
          <a:xfrm>
            <a:off x="913774" y="2367092"/>
            <a:ext cx="3740509" cy="3584976"/>
          </a:xfrm>
        </p:spPr>
        <p:txBody>
          <a:bodyPr vert="horz" lIns="91440" tIns="45720" rIns="91440" bIns="45720" rtlCol="0" anchor="t">
            <a:normAutofit/>
          </a:bodyPr>
          <a:lstStyle/>
          <a:p>
            <a:pPr marL="0" indent="0">
              <a:buNone/>
            </a:pPr>
            <a:r>
              <a:rPr lang="en-US" sz="2400" b="1" cap="none">
                <a:ea typeface="+mn-lt"/>
                <a:cs typeface="+mn-lt"/>
              </a:rPr>
              <a:t>Weighing each method </a:t>
            </a:r>
            <a:endParaRPr lang="en-US" sz="2400" b="1" cap="none">
              <a:latin typeface="Garamond" panose="02020404030301010803" pitchFamily="18" charset="0"/>
              <a:ea typeface="+mn-lt"/>
              <a:cs typeface="+mn-lt"/>
            </a:endParaRPr>
          </a:p>
          <a:p>
            <a:pPr>
              <a:buClr>
                <a:srgbClr val="000000"/>
              </a:buClr>
            </a:pPr>
            <a:r>
              <a:rPr lang="en-US" sz="1800" cap="none">
                <a:ea typeface="+mn-lt"/>
                <a:cs typeface="+mn-lt"/>
              </a:rPr>
              <a:t>w1 = 0.7 Weightage for LR </a:t>
            </a:r>
            <a:endParaRPr lang="en-US" sz="1800" cap="none">
              <a:latin typeface="Garamond" panose="02020404030301010803" pitchFamily="18" charset="0"/>
              <a:ea typeface="+mn-lt"/>
              <a:cs typeface="+mn-lt"/>
            </a:endParaRPr>
          </a:p>
          <a:p>
            <a:pPr>
              <a:buClr>
                <a:srgbClr val="000000"/>
              </a:buClr>
            </a:pPr>
            <a:r>
              <a:rPr lang="en-US" sz="1800" cap="none">
                <a:ea typeface="+mn-lt"/>
                <a:cs typeface="+mn-lt"/>
              </a:rPr>
              <a:t>w2 = 1 - w1 Weightage for NB</a:t>
            </a:r>
            <a:endParaRPr lang="en-US" sz="1800" cap="none">
              <a:latin typeface="Garamond" panose="02020404030301010803" pitchFamily="18" charset="0"/>
            </a:endParaRPr>
          </a:p>
        </p:txBody>
      </p:sp>
      <p:sp>
        <p:nvSpPr>
          <p:cNvPr id="7" name="Title 6">
            <a:extLst>
              <a:ext uri="{FF2B5EF4-FFF2-40B4-BE49-F238E27FC236}">
                <a16:creationId xmlns:a16="http://schemas.microsoft.com/office/drawing/2014/main" id="{D543DB9B-6255-973D-41AC-8D62C3705334}"/>
              </a:ext>
            </a:extLst>
          </p:cNvPr>
          <p:cNvSpPr>
            <a:spLocks noGrp="1"/>
          </p:cNvSpPr>
          <p:nvPr>
            <p:ph type="title"/>
          </p:nvPr>
        </p:nvSpPr>
        <p:spPr>
          <a:xfrm>
            <a:off x="913774" y="640831"/>
            <a:ext cx="3740515" cy="1573863"/>
          </a:xfrm>
        </p:spPr>
        <p:txBody>
          <a:bodyPr>
            <a:normAutofit/>
          </a:bodyPr>
          <a:lstStyle/>
          <a:p>
            <a:pPr algn="l"/>
            <a:r>
              <a:rPr lang="en-US" b="1" cap="none"/>
              <a:t>Vulnerability Map</a:t>
            </a:r>
          </a:p>
        </p:txBody>
      </p:sp>
      <p:pic>
        <p:nvPicPr>
          <p:cNvPr id="2" name="Picture 2">
            <a:extLst>
              <a:ext uri="{FF2B5EF4-FFF2-40B4-BE49-F238E27FC236}">
                <a16:creationId xmlns:a16="http://schemas.microsoft.com/office/drawing/2014/main" id="{D24DD07E-29FB-641B-3A30-A80D4FA47C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840" t="1947"/>
          <a:stretch/>
        </p:blipFill>
        <p:spPr bwMode="auto">
          <a:xfrm>
            <a:off x="5602433" y="833652"/>
            <a:ext cx="6230215" cy="564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23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31AA009-40AD-4098-8AE7-680CA35C6E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 name="Rectangle 10">
            <a:extLst>
              <a:ext uri="{FF2B5EF4-FFF2-40B4-BE49-F238E27FC236}">
                <a16:creationId xmlns:a16="http://schemas.microsoft.com/office/drawing/2014/main" id="{4E50CAEE-CAC0-4F18-9593-F09A3338C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2DA77D5-12C4-446D-AC72-A514960A55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3623" t="43915" r="1" b="10213"/>
          <a:stretch/>
        </p:blipFill>
        <p:spPr>
          <a:xfrm>
            <a:off x="8199690" y="290557"/>
            <a:ext cx="3992310" cy="3905520"/>
          </a:xfrm>
          <a:prstGeom prst="rect">
            <a:avLst/>
          </a:prstGeom>
        </p:spPr>
      </p:pic>
      <p:pic>
        <p:nvPicPr>
          <p:cNvPr id="15" name="Picture 14">
            <a:extLst>
              <a:ext uri="{FF2B5EF4-FFF2-40B4-BE49-F238E27FC236}">
                <a16:creationId xmlns:a16="http://schemas.microsoft.com/office/drawing/2014/main" id="{19E04E4F-6B32-4651-ACE0-DACABF1FC2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2450" t="1120" r="54326" b="73832"/>
          <a:stretch/>
        </p:blipFill>
        <p:spPr>
          <a:xfrm>
            <a:off x="4581330" y="0"/>
            <a:ext cx="6762408" cy="2867764"/>
          </a:xfrm>
          <a:prstGeom prst="rect">
            <a:avLst/>
          </a:prstGeom>
        </p:spPr>
      </p:pic>
      <p:sp>
        <p:nvSpPr>
          <p:cNvPr id="2" name="Title 1">
            <a:extLst>
              <a:ext uri="{FF2B5EF4-FFF2-40B4-BE49-F238E27FC236}">
                <a16:creationId xmlns:a16="http://schemas.microsoft.com/office/drawing/2014/main" id="{BA579624-D8A9-EFA5-C5AB-C2D749192EA4}"/>
              </a:ext>
            </a:extLst>
          </p:cNvPr>
          <p:cNvSpPr>
            <a:spLocks noGrp="1"/>
          </p:cNvSpPr>
          <p:nvPr>
            <p:ph type="title"/>
          </p:nvPr>
        </p:nvSpPr>
        <p:spPr>
          <a:xfrm>
            <a:off x="1286933" y="2213361"/>
            <a:ext cx="6247721" cy="2204815"/>
          </a:xfrm>
        </p:spPr>
        <p:txBody>
          <a:bodyPr vert="horz" lIns="91440" tIns="45720" rIns="91440" bIns="45720" rtlCol="0" anchor="b">
            <a:normAutofit/>
          </a:bodyPr>
          <a:lstStyle/>
          <a:p>
            <a:pPr algn="l"/>
            <a:r>
              <a:rPr lang="en-US" sz="4800"/>
              <a:t>JOHN</a:t>
            </a:r>
          </a:p>
        </p:txBody>
      </p:sp>
      <p:pic>
        <p:nvPicPr>
          <p:cNvPr id="17" name="Picture 16">
            <a:extLst>
              <a:ext uri="{FF2B5EF4-FFF2-40B4-BE49-F238E27FC236}">
                <a16:creationId xmlns:a16="http://schemas.microsoft.com/office/drawing/2014/main" id="{13D4F2B0-7771-46FC-9763-240E8F55F1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65973" t="81531" r="19879"/>
          <a:stretch/>
        </p:blipFill>
        <p:spPr>
          <a:xfrm>
            <a:off x="10246407" y="5429242"/>
            <a:ext cx="1945594" cy="1428758"/>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pic>
        <p:nvPicPr>
          <p:cNvPr id="19" name="Picture 18">
            <a:extLst>
              <a:ext uri="{FF2B5EF4-FFF2-40B4-BE49-F238E27FC236}">
                <a16:creationId xmlns:a16="http://schemas.microsoft.com/office/drawing/2014/main" id="{6164F387-6750-4AFF-8A10-65C64D31EC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6466" t="75007" r="30510"/>
          <a:stretch/>
        </p:blipFill>
        <p:spPr>
          <a:xfrm>
            <a:off x="9795659" y="4064996"/>
            <a:ext cx="2716669" cy="1658803"/>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Tree>
    <p:extLst>
      <p:ext uri="{BB962C8B-B14F-4D97-AF65-F5344CB8AC3E}">
        <p14:creationId xmlns:p14="http://schemas.microsoft.com/office/powerpoint/2010/main" val="53392157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7B83-64A1-8DD5-58B6-425E4201A94F}"/>
              </a:ext>
            </a:extLst>
          </p:cNvPr>
          <p:cNvSpPr>
            <a:spLocks noGrp="1"/>
          </p:cNvSpPr>
          <p:nvPr>
            <p:ph type="title"/>
          </p:nvPr>
        </p:nvSpPr>
        <p:spPr>
          <a:xfrm>
            <a:off x="913775" y="618517"/>
            <a:ext cx="10364451" cy="1223253"/>
          </a:xfrm>
        </p:spPr>
        <p:txBody>
          <a:bodyPr/>
          <a:lstStyle/>
          <a:p>
            <a:r>
              <a:rPr lang="en-US" b="1" cap="none">
                <a:latin typeface="Garamond" panose="02020404030301010803" pitchFamily="18" charset="0"/>
              </a:rPr>
              <a:t>Literature Review</a:t>
            </a:r>
          </a:p>
        </p:txBody>
      </p:sp>
      <p:sp>
        <p:nvSpPr>
          <p:cNvPr id="3" name="Content Placeholder 2">
            <a:extLst>
              <a:ext uri="{FF2B5EF4-FFF2-40B4-BE49-F238E27FC236}">
                <a16:creationId xmlns:a16="http://schemas.microsoft.com/office/drawing/2014/main" id="{69F0CBC0-FF74-CC6C-F706-CBAAA77664EF}"/>
              </a:ext>
            </a:extLst>
          </p:cNvPr>
          <p:cNvSpPr>
            <a:spLocks noGrp="1"/>
          </p:cNvSpPr>
          <p:nvPr>
            <p:ph idx="1"/>
          </p:nvPr>
        </p:nvSpPr>
        <p:spPr>
          <a:xfrm>
            <a:off x="434502" y="1997413"/>
            <a:ext cx="11569430" cy="3865123"/>
          </a:xfrm>
        </p:spPr>
        <p:txBody>
          <a:bodyPr>
            <a:normAutofit/>
          </a:bodyPr>
          <a:lstStyle/>
          <a:p>
            <a:r>
              <a:rPr lang="en-US" cap="none">
                <a:latin typeface="Garamond" panose="02020404030301010803" pitchFamily="18" charset="0"/>
              </a:rPr>
              <a:t>F</a:t>
            </a:r>
            <a:r>
              <a:rPr lang="en-US" sz="3200" cap="none" baseline="30000">
                <a:latin typeface="Garamond" panose="02020404030301010803" pitchFamily="18" charset="0"/>
              </a:rPr>
              <a:t>-</a:t>
            </a:r>
            <a:r>
              <a:rPr lang="en-US" cap="none">
                <a:latin typeface="Garamond" panose="02020404030301010803" pitchFamily="18" charset="0"/>
              </a:rPr>
              <a:t> in GW can be because of natural or anthropogenic causes or a combination of both.</a:t>
            </a:r>
            <a:r>
              <a:rPr lang="en-US" cap="none" baseline="30000">
                <a:latin typeface="Garamond" panose="02020404030301010803" pitchFamily="18" charset="0"/>
              </a:rPr>
              <a:t>1</a:t>
            </a:r>
            <a:r>
              <a:rPr lang="en-US" cap="none">
                <a:latin typeface="Garamond" panose="02020404030301010803" pitchFamily="18" charset="0"/>
              </a:rPr>
              <a:t> </a:t>
            </a:r>
          </a:p>
          <a:p>
            <a:pPr lvl="1"/>
            <a:r>
              <a:rPr lang="en-US" cap="none">
                <a:latin typeface="Garamond" panose="02020404030301010803" pitchFamily="18" charset="0"/>
              </a:rPr>
              <a:t>Weathering of rocks boosted by infiltration, Water soluble volcanic ash</a:t>
            </a:r>
          </a:p>
          <a:p>
            <a:pPr lvl="1"/>
            <a:r>
              <a:rPr lang="en-US" cap="none">
                <a:latin typeface="Garamond" panose="02020404030301010803" pitchFamily="18" charset="0"/>
              </a:rPr>
              <a:t>Agricultural fertilizers, Coal combustion, Aerial Emission Deposits.</a:t>
            </a:r>
          </a:p>
          <a:p>
            <a:r>
              <a:rPr lang="en-US" cap="none">
                <a:latin typeface="Garamond"/>
              </a:rPr>
              <a:t>Desirable limit of fluoride (EPA) is 0.7 to 1.2 mg/L.</a:t>
            </a:r>
            <a:r>
              <a:rPr lang="en-US" cap="none" baseline="30000">
                <a:latin typeface="Garamond"/>
              </a:rPr>
              <a:t>2</a:t>
            </a:r>
          </a:p>
          <a:p>
            <a:r>
              <a:rPr lang="en-US" cap="none">
                <a:latin typeface="Garamond" panose="02020404030301010803" pitchFamily="18" charset="0"/>
              </a:rPr>
              <a:t>High concentration causes various issues:</a:t>
            </a:r>
          </a:p>
          <a:p>
            <a:pPr lvl="1"/>
            <a:r>
              <a:rPr lang="en-US" cap="none">
                <a:latin typeface="Garamond"/>
              </a:rPr>
              <a:t>Acute to chronic dental fluorosis, skeletal fluorosis in humans.</a:t>
            </a:r>
          </a:p>
          <a:p>
            <a:pPr lvl="1"/>
            <a:r>
              <a:rPr lang="en-US" cap="none">
                <a:latin typeface="Garamond" panose="02020404030301010803" pitchFamily="18" charset="0"/>
              </a:rPr>
              <a:t>Impact on  soil fertility and plant and animal growth.</a:t>
            </a:r>
            <a:r>
              <a:rPr lang="en-US" cap="none" baseline="30000">
                <a:latin typeface="Garamond" panose="02020404030301010803" pitchFamily="18" charset="0"/>
              </a:rPr>
              <a:t>2</a:t>
            </a:r>
          </a:p>
          <a:p>
            <a:r>
              <a:rPr lang="en-US" cap="none">
                <a:latin typeface="Garamond" panose="02020404030301010803" pitchFamily="18" charset="0"/>
              </a:rPr>
              <a:t>Acidic soil allows for an increase of fluoride mobility and leaching.</a:t>
            </a:r>
            <a:r>
              <a:rPr lang="en-US" cap="none" baseline="30000">
                <a:latin typeface="Garamond" panose="02020404030301010803" pitchFamily="18" charset="0"/>
              </a:rPr>
              <a:t>3</a:t>
            </a:r>
          </a:p>
          <a:p>
            <a:endParaRPr lang="en-US" cap="none">
              <a:latin typeface="Garamond" panose="02020404030301010803" pitchFamily="18" charset="0"/>
            </a:endParaRPr>
          </a:p>
          <a:p>
            <a:endParaRPr lang="en-US" cap="none">
              <a:latin typeface="Garamond" panose="02020404030301010803" pitchFamily="18" charset="0"/>
            </a:endParaRPr>
          </a:p>
          <a:p>
            <a:pPr lvl="1"/>
            <a:endParaRPr lang="en-US" cap="none">
              <a:latin typeface="Garamond" panose="02020404030301010803" pitchFamily="18" charset="0"/>
            </a:endParaRPr>
          </a:p>
          <a:p>
            <a:endParaRPr lang="en-US" cap="none">
              <a:latin typeface="Garamond" panose="02020404030301010803" pitchFamily="18" charset="0"/>
            </a:endParaRPr>
          </a:p>
          <a:p>
            <a:endParaRPr lang="en-US" cap="none">
              <a:latin typeface="Garamond" panose="02020404030301010803" pitchFamily="18" charset="0"/>
            </a:endParaRPr>
          </a:p>
        </p:txBody>
      </p:sp>
      <p:sp>
        <p:nvSpPr>
          <p:cNvPr id="5" name="TextBox 4">
            <a:extLst>
              <a:ext uri="{FF2B5EF4-FFF2-40B4-BE49-F238E27FC236}">
                <a16:creationId xmlns:a16="http://schemas.microsoft.com/office/drawing/2014/main" id="{A6674C8C-8D12-A1A5-D3A6-97AF80436A5C}"/>
              </a:ext>
            </a:extLst>
          </p:cNvPr>
          <p:cNvSpPr txBox="1"/>
          <p:nvPr/>
        </p:nvSpPr>
        <p:spPr>
          <a:xfrm>
            <a:off x="304799" y="6310819"/>
            <a:ext cx="12211455" cy="707886"/>
          </a:xfrm>
          <a:prstGeom prst="rect">
            <a:avLst/>
          </a:prstGeom>
          <a:noFill/>
        </p:spPr>
        <p:txBody>
          <a:bodyPr wrap="square">
            <a:spAutoFit/>
          </a:bodyPr>
          <a:lstStyle/>
          <a:p>
            <a:pPr marL="228600" indent="-228600">
              <a:buAutoNum type="arabicPeriod"/>
            </a:pPr>
            <a:r>
              <a:rPr lang="en-US" sz="1000" err="1">
                <a:latin typeface="Garamond" panose="02020404030301010803" pitchFamily="18" charset="0"/>
              </a:rPr>
              <a:t>Brindha</a:t>
            </a:r>
            <a:r>
              <a:rPr lang="en-US" sz="1000">
                <a:latin typeface="Garamond" panose="02020404030301010803" pitchFamily="18" charset="0"/>
              </a:rPr>
              <a:t>, K., &amp; Elango, L. (2011). Fluoride in groundwater: causes, implications and mitigation measures. </a:t>
            </a:r>
            <a:r>
              <a:rPr lang="en-US" sz="1000" i="1">
                <a:latin typeface="Garamond" panose="02020404030301010803" pitchFamily="18" charset="0"/>
              </a:rPr>
              <a:t>Fluoride properties, applications and environmental management</a:t>
            </a:r>
            <a:r>
              <a:rPr lang="en-US" sz="1000">
                <a:latin typeface="Garamond" panose="02020404030301010803" pitchFamily="18" charset="0"/>
              </a:rPr>
              <a:t>, </a:t>
            </a:r>
            <a:r>
              <a:rPr lang="en-US" sz="1000" i="1">
                <a:latin typeface="Garamond" panose="02020404030301010803" pitchFamily="18" charset="0"/>
              </a:rPr>
              <a:t>1</a:t>
            </a:r>
            <a:r>
              <a:rPr lang="en-US" sz="1000">
                <a:latin typeface="Garamond" panose="02020404030301010803" pitchFamily="18" charset="0"/>
              </a:rPr>
              <a:t>, 111-136.</a:t>
            </a:r>
          </a:p>
          <a:p>
            <a:pPr marL="228600" indent="-228600">
              <a:buFontTx/>
              <a:buAutoNum type="arabicPeriod"/>
            </a:pPr>
            <a:r>
              <a:rPr lang="en-US" sz="1000" err="1">
                <a:latin typeface="Garamond" panose="02020404030301010803" pitchFamily="18" charset="0"/>
              </a:rPr>
              <a:t>Kut</a:t>
            </a:r>
            <a:r>
              <a:rPr lang="en-US" sz="1000">
                <a:latin typeface="Garamond" panose="02020404030301010803" pitchFamily="18" charset="0"/>
              </a:rPr>
              <a:t>, K. M. K., </a:t>
            </a:r>
            <a:r>
              <a:rPr lang="en-US" sz="1000" err="1">
                <a:latin typeface="Garamond" panose="02020404030301010803" pitchFamily="18" charset="0"/>
              </a:rPr>
              <a:t>Sarswat</a:t>
            </a:r>
            <a:r>
              <a:rPr lang="en-US" sz="1000">
                <a:latin typeface="Garamond" panose="02020404030301010803" pitchFamily="18" charset="0"/>
              </a:rPr>
              <a:t>, A., Srivastava, A., Pittman Jr, C. U., &amp; Mohan, D. (2016). A review of fluoride in African groundwater and local remediation methods. </a:t>
            </a:r>
            <a:r>
              <a:rPr lang="en-US" sz="1000" i="1">
                <a:latin typeface="Garamond" panose="02020404030301010803" pitchFamily="18" charset="0"/>
              </a:rPr>
              <a:t>Groundwater for Sustainable Development</a:t>
            </a:r>
            <a:r>
              <a:rPr lang="en-US" sz="1000">
                <a:latin typeface="Garamond" panose="02020404030301010803" pitchFamily="18" charset="0"/>
              </a:rPr>
              <a:t>, </a:t>
            </a:r>
            <a:r>
              <a:rPr lang="en-US" sz="1000" i="1">
                <a:latin typeface="Garamond" panose="02020404030301010803" pitchFamily="18" charset="0"/>
              </a:rPr>
              <a:t>2</a:t>
            </a:r>
            <a:r>
              <a:rPr lang="en-US" sz="1000">
                <a:latin typeface="Garamond" panose="02020404030301010803" pitchFamily="18" charset="0"/>
              </a:rPr>
              <a:t>, 190-212.</a:t>
            </a:r>
          </a:p>
          <a:p>
            <a:pPr marL="228600" indent="-228600">
              <a:buFontTx/>
              <a:buAutoNum type="arabicPeriod"/>
            </a:pPr>
            <a:r>
              <a:rPr lang="en-US" sz="1000">
                <a:latin typeface="Garamond" panose="02020404030301010803" pitchFamily="18" charset="0"/>
              </a:rPr>
              <a:t>Nelson, R., &amp; Heo, J. (2020). Multiple Groundwater Parameters and Environmental Changes using Geospatial Techniques in the Permian Basin, Texas.</a:t>
            </a:r>
          </a:p>
          <a:p>
            <a:pPr marL="228600" indent="-228600">
              <a:buAutoNum type="arabicPeriod"/>
            </a:pPr>
            <a:endParaRPr lang="en-US" sz="1000">
              <a:latin typeface="Garamond" panose="02020404030301010803" pitchFamily="18" charset="0"/>
            </a:endParaRPr>
          </a:p>
        </p:txBody>
      </p:sp>
    </p:spTree>
    <p:extLst>
      <p:ext uri="{BB962C8B-B14F-4D97-AF65-F5344CB8AC3E}">
        <p14:creationId xmlns:p14="http://schemas.microsoft.com/office/powerpoint/2010/main" val="3926076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8880D-F1A4-0797-7AD6-7C57BFC2BC76}"/>
              </a:ext>
            </a:extLst>
          </p:cNvPr>
          <p:cNvSpPr>
            <a:spLocks noGrp="1"/>
          </p:cNvSpPr>
          <p:nvPr>
            <p:ph type="title"/>
          </p:nvPr>
        </p:nvSpPr>
        <p:spPr/>
        <p:txBody>
          <a:bodyPr/>
          <a:lstStyle/>
          <a:p>
            <a:r>
              <a:rPr lang="en-US" b="1" cap="none">
                <a:latin typeface="Garamond"/>
              </a:rPr>
              <a:t>Parameter Selection</a:t>
            </a:r>
          </a:p>
        </p:txBody>
      </p:sp>
      <p:pic>
        <p:nvPicPr>
          <p:cNvPr id="3" name="Picture 3" descr="Chart, histogram&#10;&#10;Description automatically generated">
            <a:extLst>
              <a:ext uri="{FF2B5EF4-FFF2-40B4-BE49-F238E27FC236}">
                <a16:creationId xmlns:a16="http://schemas.microsoft.com/office/drawing/2014/main" id="{029CCD51-FCBB-3172-AAC1-DB4468440144}"/>
              </a:ext>
            </a:extLst>
          </p:cNvPr>
          <p:cNvPicPr>
            <a:picLocks noChangeAspect="1"/>
          </p:cNvPicPr>
          <p:nvPr/>
        </p:nvPicPr>
        <p:blipFill>
          <a:blip r:embed="rId2"/>
          <a:stretch>
            <a:fillRect/>
          </a:stretch>
        </p:blipFill>
        <p:spPr>
          <a:xfrm>
            <a:off x="5750534" y="2380072"/>
            <a:ext cx="5237018" cy="3647054"/>
          </a:xfrm>
          <a:prstGeom prst="rect">
            <a:avLst/>
          </a:prstGeom>
        </p:spPr>
      </p:pic>
      <p:sp>
        <p:nvSpPr>
          <p:cNvPr id="4" name="Content Placeholder 2">
            <a:extLst>
              <a:ext uri="{FF2B5EF4-FFF2-40B4-BE49-F238E27FC236}">
                <a16:creationId xmlns:a16="http://schemas.microsoft.com/office/drawing/2014/main" id="{9E9E1D38-3861-CC30-F081-7BA4A36118B3}"/>
              </a:ext>
            </a:extLst>
          </p:cNvPr>
          <p:cNvSpPr>
            <a:spLocks noGrp="1"/>
          </p:cNvSpPr>
          <p:nvPr/>
        </p:nvSpPr>
        <p:spPr>
          <a:xfrm>
            <a:off x="1278980" y="2814679"/>
            <a:ext cx="3102520" cy="3082046"/>
          </a:xfrm>
          <a:prstGeom prst="rect">
            <a:avLst/>
          </a:prstGeom>
        </p:spPr>
        <p:txBody>
          <a:bodyPr vert="horz" lIns="91440" tIns="45720" rIns="91440" bIns="45720" numCol="2" rtlCol="0" anchor="t">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gn="l" rtl="0" fontAlgn="base">
              <a:buFont typeface="Arial" panose="020B0604020202020204" pitchFamily="34" charset="0"/>
              <a:buChar char="•"/>
            </a:pPr>
            <a:r>
              <a:rPr lang="en-US" sz="1400" cap="none">
                <a:solidFill>
                  <a:srgbClr val="000000"/>
                </a:solidFill>
                <a:latin typeface="Garamond"/>
              </a:rPr>
              <a:t>Slope</a:t>
            </a:r>
            <a:endParaRPr lang="en-US" sz="1400" b="0" i="0" cap="none">
              <a:solidFill>
                <a:srgbClr val="000000"/>
              </a:solidFill>
              <a:effectLst/>
              <a:latin typeface="Garamond"/>
            </a:endParaRPr>
          </a:p>
          <a:p>
            <a:pPr algn="l" rtl="0" fontAlgn="base">
              <a:buFont typeface="Arial" panose="020B0604020202020204" pitchFamily="34" charset="0"/>
              <a:buChar char="•"/>
            </a:pPr>
            <a:r>
              <a:rPr lang="en-US" sz="1400" cap="none">
                <a:solidFill>
                  <a:srgbClr val="000000"/>
                </a:solidFill>
                <a:latin typeface="Garamond"/>
              </a:rPr>
              <a:t>Elevation</a:t>
            </a:r>
            <a:endParaRPr lang="en-US" sz="1400" b="0" i="0" cap="none">
              <a:solidFill>
                <a:srgbClr val="000000"/>
              </a:solidFill>
              <a:effectLst/>
              <a:latin typeface="Garamond" panose="02020404030301010803" pitchFamily="18" charset="0"/>
            </a:endParaRPr>
          </a:p>
          <a:p>
            <a:pPr fontAlgn="base"/>
            <a:r>
              <a:rPr lang="en-US" sz="1400" cap="none">
                <a:solidFill>
                  <a:srgbClr val="000000"/>
                </a:solidFill>
                <a:latin typeface="Garamond"/>
              </a:rPr>
              <a:t>Clay</a:t>
            </a:r>
            <a:endParaRPr lang="en-US" sz="1400" b="0" i="0" cap="none">
              <a:solidFill>
                <a:srgbClr val="000000"/>
              </a:solidFill>
              <a:effectLst/>
              <a:latin typeface="Garamond"/>
            </a:endParaRPr>
          </a:p>
          <a:p>
            <a:pPr fontAlgn="base"/>
            <a:r>
              <a:rPr lang="en-US" sz="1400" cap="none" err="1">
                <a:solidFill>
                  <a:srgbClr val="000000"/>
                </a:solidFill>
                <a:latin typeface="Garamond"/>
              </a:rPr>
              <a:t>Orgarnic</a:t>
            </a:r>
            <a:r>
              <a:rPr lang="en-US" sz="1400" cap="none">
                <a:solidFill>
                  <a:srgbClr val="000000"/>
                </a:solidFill>
                <a:latin typeface="Garamond"/>
              </a:rPr>
              <a:t> matter</a:t>
            </a:r>
            <a:endParaRPr lang="en-US" sz="1400" b="0" i="0" cap="none">
              <a:solidFill>
                <a:srgbClr val="000000"/>
              </a:solidFill>
              <a:effectLst/>
              <a:latin typeface="Garamond"/>
            </a:endParaRPr>
          </a:p>
          <a:p>
            <a:pPr algn="l" rtl="0" fontAlgn="base">
              <a:buFont typeface="Arial" panose="020B0604020202020204" pitchFamily="34" charset="0"/>
              <a:buChar char="•"/>
            </a:pPr>
            <a:r>
              <a:rPr lang="en-US" sz="1400" cap="none" err="1">
                <a:solidFill>
                  <a:srgbClr val="000000"/>
                </a:solidFill>
                <a:latin typeface="Garamond"/>
              </a:rPr>
              <a:t>Ksat</a:t>
            </a:r>
            <a:endParaRPr lang="en-US" sz="1400" b="0" i="0" cap="none" err="1">
              <a:solidFill>
                <a:srgbClr val="000000"/>
              </a:solidFill>
              <a:effectLst/>
              <a:latin typeface="Garamond"/>
            </a:endParaRPr>
          </a:p>
          <a:p>
            <a:pPr algn="l" rtl="0" fontAlgn="base">
              <a:buFont typeface="Arial" panose="020B0604020202020204" pitchFamily="34" charset="0"/>
              <a:buChar char="•"/>
            </a:pPr>
            <a:r>
              <a:rPr lang="en-US" sz="1400" cap="none" err="1">
                <a:solidFill>
                  <a:srgbClr val="000000"/>
                </a:solidFill>
                <a:latin typeface="Garamond"/>
              </a:rPr>
              <a:t>Wsatiated</a:t>
            </a:r>
            <a:endParaRPr lang="en-US" sz="1400" b="0" i="0" cap="none" err="1">
              <a:solidFill>
                <a:srgbClr val="000000"/>
              </a:solidFill>
              <a:effectLst/>
              <a:latin typeface="Garamond"/>
            </a:endParaRPr>
          </a:p>
          <a:p>
            <a:pPr algn="l" rtl="0" fontAlgn="base">
              <a:buFont typeface="Arial" panose="020B0604020202020204" pitchFamily="34" charset="0"/>
              <a:buChar char="•"/>
            </a:pPr>
            <a:r>
              <a:rPr lang="en-US" sz="1400" cap="none" err="1">
                <a:solidFill>
                  <a:srgbClr val="000000"/>
                </a:solidFill>
                <a:latin typeface="Garamond"/>
              </a:rPr>
              <a:t>Kwfact</a:t>
            </a:r>
            <a:endParaRPr lang="en-US" sz="1400" b="0" i="0" cap="none" err="1">
              <a:solidFill>
                <a:srgbClr val="000000"/>
              </a:solidFill>
              <a:effectLst/>
              <a:latin typeface="Garamond"/>
            </a:endParaRPr>
          </a:p>
          <a:p>
            <a:pPr algn="l" rtl="0" fontAlgn="base">
              <a:buFont typeface="Arial" panose="020B0604020202020204" pitchFamily="34" charset="0"/>
              <a:buChar char="•"/>
            </a:pPr>
            <a:r>
              <a:rPr lang="en-US" sz="1400" cap="none" err="1">
                <a:solidFill>
                  <a:srgbClr val="000000"/>
                </a:solidFill>
                <a:latin typeface="Garamond"/>
              </a:rPr>
              <a:t>Kffact</a:t>
            </a:r>
            <a:r>
              <a:rPr lang="en-US" sz="1400" cap="none">
                <a:solidFill>
                  <a:srgbClr val="000000"/>
                </a:solidFill>
                <a:latin typeface="Garamond"/>
              </a:rPr>
              <a:t>​</a:t>
            </a:r>
            <a:endParaRPr lang="en-US" sz="1400" b="0" i="0" cap="none">
              <a:solidFill>
                <a:srgbClr val="000000"/>
              </a:solidFill>
              <a:effectLst/>
              <a:latin typeface="Arial" panose="020B0604020202020204" pitchFamily="34" charset="0"/>
            </a:endParaRPr>
          </a:p>
          <a:p>
            <a:pPr fontAlgn="base"/>
            <a:r>
              <a:rPr lang="en-US" sz="1400" cap="none">
                <a:solidFill>
                  <a:srgbClr val="000000"/>
                </a:solidFill>
                <a:latin typeface="Garamond"/>
              </a:rPr>
              <a:t>Electrical Conductivity</a:t>
            </a:r>
            <a:endParaRPr lang="en-US" sz="1400" b="0" i="0" cap="none">
              <a:solidFill>
                <a:srgbClr val="000000"/>
              </a:solidFill>
              <a:effectLst/>
              <a:latin typeface="Garamond"/>
            </a:endParaRPr>
          </a:p>
          <a:p>
            <a:pPr algn="l" rtl="0" fontAlgn="base">
              <a:buFont typeface="Arial" panose="020B0604020202020204" pitchFamily="34" charset="0"/>
              <a:buChar char="•"/>
            </a:pPr>
            <a:r>
              <a:rPr lang="en-US" sz="1400" cap="none">
                <a:solidFill>
                  <a:srgbClr val="000000"/>
                </a:solidFill>
                <a:latin typeface="Garamond"/>
              </a:rPr>
              <a:t>PH</a:t>
            </a:r>
            <a:endParaRPr lang="en-US" sz="1400" b="0" i="0" cap="none">
              <a:solidFill>
                <a:srgbClr val="000000"/>
              </a:solidFill>
              <a:effectLst/>
              <a:latin typeface="Garamond"/>
            </a:endParaRPr>
          </a:p>
          <a:p>
            <a:pPr fontAlgn="base"/>
            <a:r>
              <a:rPr lang="en-US" sz="1400" cap="none">
                <a:solidFill>
                  <a:srgbClr val="000000"/>
                </a:solidFill>
                <a:latin typeface="Garamond"/>
              </a:rPr>
              <a:t>Precipitation</a:t>
            </a:r>
          </a:p>
          <a:p>
            <a:pPr algn="l">
              <a:buClr>
                <a:srgbClr val="000000"/>
              </a:buClr>
              <a:buFont typeface="Arial" panose="020B0604020202020204" pitchFamily="34" charset="0"/>
              <a:buChar char="•"/>
            </a:pPr>
            <a:r>
              <a:rPr lang="en-US" sz="1400" cap="none">
                <a:solidFill>
                  <a:srgbClr val="000000"/>
                </a:solidFill>
                <a:latin typeface="Garamond"/>
              </a:rPr>
              <a:t>Temperature</a:t>
            </a:r>
            <a:r>
              <a:rPr lang="en-US" sz="1400" b="0" i="0" cap="none">
                <a:solidFill>
                  <a:srgbClr val="000000"/>
                </a:solidFill>
                <a:effectLst/>
                <a:latin typeface="Garamond"/>
              </a:rPr>
              <a:t>​</a:t>
            </a:r>
            <a:endParaRPr lang="en-US"/>
          </a:p>
        </p:txBody>
      </p:sp>
      <p:sp>
        <p:nvSpPr>
          <p:cNvPr id="6" name="TextBox 5">
            <a:extLst>
              <a:ext uri="{FF2B5EF4-FFF2-40B4-BE49-F238E27FC236}">
                <a16:creationId xmlns:a16="http://schemas.microsoft.com/office/drawing/2014/main" id="{1CD3A5C4-14BC-B75A-43C4-64B2EE1C45AE}"/>
              </a:ext>
            </a:extLst>
          </p:cNvPr>
          <p:cNvSpPr txBox="1"/>
          <p:nvPr/>
        </p:nvSpPr>
        <p:spPr>
          <a:xfrm>
            <a:off x="1428750" y="2214562"/>
            <a:ext cx="27027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latin typeface="Garamond"/>
              </a:rPr>
              <a:t>Parameters</a:t>
            </a:r>
          </a:p>
        </p:txBody>
      </p:sp>
    </p:spTree>
    <p:extLst>
      <p:ext uri="{BB962C8B-B14F-4D97-AF65-F5344CB8AC3E}">
        <p14:creationId xmlns:p14="http://schemas.microsoft.com/office/powerpoint/2010/main" val="1409100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648E8-D6F0-CA9A-347E-4665588DA9A7}"/>
              </a:ext>
            </a:extLst>
          </p:cNvPr>
          <p:cNvSpPr>
            <a:spLocks noGrp="1"/>
          </p:cNvSpPr>
          <p:nvPr>
            <p:ph type="title"/>
          </p:nvPr>
        </p:nvSpPr>
        <p:spPr>
          <a:xfrm>
            <a:off x="983420" y="323488"/>
            <a:ext cx="10364451" cy="1024753"/>
          </a:xfrm>
        </p:spPr>
        <p:txBody>
          <a:bodyPr>
            <a:normAutofit/>
          </a:bodyPr>
          <a:lstStyle/>
          <a:p>
            <a:r>
              <a:rPr lang="en-US" sz="2800" b="1" cap="none">
                <a:latin typeface="Garamond" panose="02020404030301010803" pitchFamily="18" charset="0"/>
              </a:rPr>
              <a:t>Logistic Regression</a:t>
            </a:r>
            <a:br>
              <a:rPr lang="en-US" sz="2800" b="1" cap="none">
                <a:latin typeface="Garamond" panose="02020404030301010803" pitchFamily="18" charset="0"/>
              </a:rPr>
            </a:br>
            <a:r>
              <a:rPr lang="en-US" sz="1600" cap="none">
                <a:latin typeface="Garamond" panose="02020404030301010803" pitchFamily="18" charset="0"/>
              </a:rPr>
              <a:t>Part of Ensemble 3</a:t>
            </a:r>
            <a:endParaRPr lang="en-US" sz="4400" cap="none">
              <a:latin typeface="Garamond" panose="02020404030301010803" pitchFamily="18" charset="0"/>
            </a:endParaRPr>
          </a:p>
        </p:txBody>
      </p:sp>
      <p:sp>
        <p:nvSpPr>
          <p:cNvPr id="4" name="Rectangle 11">
            <a:extLst>
              <a:ext uri="{FF2B5EF4-FFF2-40B4-BE49-F238E27FC236}">
                <a16:creationId xmlns:a16="http://schemas.microsoft.com/office/drawing/2014/main" id="{D1BBE6AB-1D71-3AD4-67F2-81473FA8BFDD}"/>
              </a:ext>
            </a:extLst>
          </p:cNvPr>
          <p:cNvSpPr>
            <a:spLocks noChangeArrowheads="1"/>
          </p:cNvSpPr>
          <p:nvPr/>
        </p:nvSpPr>
        <p:spPr bwMode="auto">
          <a:xfrm>
            <a:off x="4281488" y="33480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4" descr="Chart&#10;&#10;Description automatically generated">
            <a:extLst>
              <a:ext uri="{FF2B5EF4-FFF2-40B4-BE49-F238E27FC236}">
                <a16:creationId xmlns:a16="http://schemas.microsoft.com/office/drawing/2014/main" id="{E19D1295-31CB-AF70-B661-6356A1FE1DA0}"/>
              </a:ext>
            </a:extLst>
          </p:cNvPr>
          <p:cNvPicPr>
            <a:picLocks noChangeAspect="1"/>
          </p:cNvPicPr>
          <p:nvPr/>
        </p:nvPicPr>
        <p:blipFill>
          <a:blip r:embed="rId3"/>
          <a:stretch>
            <a:fillRect/>
          </a:stretch>
        </p:blipFill>
        <p:spPr>
          <a:xfrm>
            <a:off x="773257" y="3773654"/>
            <a:ext cx="3958688" cy="2824798"/>
          </a:xfrm>
          <a:prstGeom prst="rect">
            <a:avLst/>
          </a:prstGeom>
        </p:spPr>
      </p:pic>
      <p:pic>
        <p:nvPicPr>
          <p:cNvPr id="5" name="Picture 5" descr="Chart, box and whisker chart&#10;&#10;Description automatically generated">
            <a:extLst>
              <a:ext uri="{FF2B5EF4-FFF2-40B4-BE49-F238E27FC236}">
                <a16:creationId xmlns:a16="http://schemas.microsoft.com/office/drawing/2014/main" id="{7731B732-ED2F-9CC2-5AA3-6948262A9F01}"/>
              </a:ext>
            </a:extLst>
          </p:cNvPr>
          <p:cNvPicPr>
            <a:picLocks noChangeAspect="1"/>
          </p:cNvPicPr>
          <p:nvPr/>
        </p:nvPicPr>
        <p:blipFill>
          <a:blip r:embed="rId4"/>
          <a:stretch>
            <a:fillRect/>
          </a:stretch>
        </p:blipFill>
        <p:spPr>
          <a:xfrm>
            <a:off x="8020545" y="3770455"/>
            <a:ext cx="4018064" cy="2831938"/>
          </a:xfrm>
          <a:prstGeom prst="rect">
            <a:avLst/>
          </a:prstGeom>
        </p:spPr>
      </p:pic>
      <p:pic>
        <p:nvPicPr>
          <p:cNvPr id="6" name="Picture 6" descr="Chart, treemap chart&#10;&#10;Description automatically generated">
            <a:extLst>
              <a:ext uri="{FF2B5EF4-FFF2-40B4-BE49-F238E27FC236}">
                <a16:creationId xmlns:a16="http://schemas.microsoft.com/office/drawing/2014/main" id="{4C095F1E-3856-FED0-D8B9-830AC6BB41B9}"/>
              </a:ext>
            </a:extLst>
          </p:cNvPr>
          <p:cNvPicPr>
            <a:picLocks noChangeAspect="1"/>
          </p:cNvPicPr>
          <p:nvPr/>
        </p:nvPicPr>
        <p:blipFill>
          <a:blip r:embed="rId5"/>
          <a:stretch>
            <a:fillRect/>
          </a:stretch>
        </p:blipFill>
        <p:spPr>
          <a:xfrm>
            <a:off x="1109724" y="1150086"/>
            <a:ext cx="3295650" cy="2343573"/>
          </a:xfrm>
          <a:prstGeom prst="rect">
            <a:avLst/>
          </a:prstGeom>
        </p:spPr>
      </p:pic>
      <p:pic>
        <p:nvPicPr>
          <p:cNvPr id="7" name="Picture 7" descr="Chart&#10;&#10;Description automatically generated">
            <a:extLst>
              <a:ext uri="{FF2B5EF4-FFF2-40B4-BE49-F238E27FC236}">
                <a16:creationId xmlns:a16="http://schemas.microsoft.com/office/drawing/2014/main" id="{C70EC9A5-9F5E-F2EC-2226-CBB19DD0A45D}"/>
              </a:ext>
            </a:extLst>
          </p:cNvPr>
          <p:cNvPicPr>
            <a:picLocks noChangeAspect="1"/>
          </p:cNvPicPr>
          <p:nvPr/>
        </p:nvPicPr>
        <p:blipFill>
          <a:blip r:embed="rId6"/>
          <a:stretch>
            <a:fillRect/>
          </a:stretch>
        </p:blipFill>
        <p:spPr>
          <a:xfrm>
            <a:off x="8159091" y="1101580"/>
            <a:ext cx="3295650" cy="2284476"/>
          </a:xfrm>
          <a:prstGeom prst="rect">
            <a:avLst/>
          </a:prstGeom>
        </p:spPr>
      </p:pic>
      <p:graphicFrame>
        <p:nvGraphicFramePr>
          <p:cNvPr id="9" name="Table 8">
            <a:extLst>
              <a:ext uri="{FF2B5EF4-FFF2-40B4-BE49-F238E27FC236}">
                <a16:creationId xmlns:a16="http://schemas.microsoft.com/office/drawing/2014/main" id="{A79D14FC-87A8-DA4F-E2E3-535AC877271B}"/>
              </a:ext>
            </a:extLst>
          </p:cNvPr>
          <p:cNvGraphicFramePr>
            <a:graphicFrameLocks noGrp="1"/>
          </p:cNvGraphicFramePr>
          <p:nvPr>
            <p:extLst>
              <p:ext uri="{D42A27DB-BD31-4B8C-83A1-F6EECF244321}">
                <p14:modId xmlns:p14="http://schemas.microsoft.com/office/powerpoint/2010/main" val="3691146583"/>
              </p:ext>
            </p:extLst>
          </p:nvPr>
        </p:nvGraphicFramePr>
        <p:xfrm>
          <a:off x="5115242" y="4296735"/>
          <a:ext cx="2342515" cy="1447800"/>
        </p:xfrm>
        <a:graphic>
          <a:graphicData uri="http://schemas.openxmlformats.org/drawingml/2006/table">
            <a:tbl>
              <a:tblPr/>
              <a:tblGrid>
                <a:gridCol w="833755">
                  <a:extLst>
                    <a:ext uri="{9D8B030D-6E8A-4147-A177-3AD203B41FA5}">
                      <a16:colId xmlns:a16="http://schemas.microsoft.com/office/drawing/2014/main" val="3047650032"/>
                    </a:ext>
                  </a:extLst>
                </a:gridCol>
                <a:gridCol w="778193">
                  <a:extLst>
                    <a:ext uri="{9D8B030D-6E8A-4147-A177-3AD203B41FA5}">
                      <a16:colId xmlns:a16="http://schemas.microsoft.com/office/drawing/2014/main" val="686441771"/>
                    </a:ext>
                  </a:extLst>
                </a:gridCol>
                <a:gridCol w="730567">
                  <a:extLst>
                    <a:ext uri="{9D8B030D-6E8A-4147-A177-3AD203B41FA5}">
                      <a16:colId xmlns:a16="http://schemas.microsoft.com/office/drawing/2014/main" val="2596983442"/>
                    </a:ext>
                  </a:extLst>
                </a:gridCol>
              </a:tblGrid>
              <a:tr h="361950">
                <a:tc>
                  <a:txBody>
                    <a:bodyPr/>
                    <a:lstStyle/>
                    <a:p>
                      <a:pPr algn="ctr" fontAlgn="auto"/>
                      <a:r>
                        <a:rPr lang="en-US" sz="1100" b="1" i="0">
                          <a:solidFill>
                            <a:srgbClr val="FFFFFF"/>
                          </a:solidFill>
                          <a:effectLst/>
                          <a:latin typeface="Neue Haas Grotesk Text Pro"/>
                        </a:rPr>
                        <a:t>​</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0070C0"/>
                    </a:solidFill>
                  </a:tcPr>
                </a:tc>
                <a:tc>
                  <a:txBody>
                    <a:bodyPr/>
                    <a:lstStyle/>
                    <a:p>
                      <a:pPr algn="ctr" fontAlgn="base"/>
                      <a:r>
                        <a:rPr lang="en-US" sz="1100" b="1" i="0">
                          <a:solidFill>
                            <a:srgbClr val="FFFFFF"/>
                          </a:solidFill>
                          <a:effectLst/>
                          <a:latin typeface="Neue Haas Grotesk Text Pro"/>
                        </a:rPr>
                        <a:t>Training​</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0070C0"/>
                    </a:solidFill>
                  </a:tcPr>
                </a:tc>
                <a:tc>
                  <a:txBody>
                    <a:bodyPr/>
                    <a:lstStyle/>
                    <a:p>
                      <a:pPr algn="ctr" fontAlgn="base"/>
                      <a:r>
                        <a:rPr lang="en-US" sz="1100" b="1" i="0">
                          <a:solidFill>
                            <a:srgbClr val="FFFFFF"/>
                          </a:solidFill>
                          <a:effectLst/>
                          <a:latin typeface="Neue Haas Grotesk Text Pro"/>
                        </a:rPr>
                        <a:t>Testing​</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0070C0"/>
                    </a:solidFill>
                  </a:tcPr>
                </a:tc>
                <a:extLst>
                  <a:ext uri="{0D108BD9-81ED-4DB2-BD59-A6C34878D82A}">
                    <a16:rowId xmlns:a16="http://schemas.microsoft.com/office/drawing/2014/main" val="990737806"/>
                  </a:ext>
                </a:extLst>
              </a:tr>
              <a:tr h="361950">
                <a:tc>
                  <a:txBody>
                    <a:bodyPr/>
                    <a:lstStyle/>
                    <a:p>
                      <a:pPr algn="ctr" fontAlgn="base"/>
                      <a:r>
                        <a:rPr lang="en-US" sz="1100" b="0" i="0">
                          <a:solidFill>
                            <a:srgbClr val="000000"/>
                          </a:solidFill>
                          <a:effectLst/>
                          <a:latin typeface="Neue Haas Grotesk Text Pro"/>
                        </a:rPr>
                        <a:t>Accuracy​</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00B0F0"/>
                    </a:solidFill>
                  </a:tcPr>
                </a:tc>
                <a:tc>
                  <a:txBody>
                    <a:bodyPr/>
                    <a:lstStyle/>
                    <a:p>
                      <a:pPr algn="ctr" fontAlgn="base"/>
                      <a:r>
                        <a:rPr lang="en-US" sz="1100" b="0" i="0">
                          <a:solidFill>
                            <a:srgbClr val="000000"/>
                          </a:solidFill>
                          <a:effectLst/>
                          <a:latin typeface="Neue Haas Grotesk Text Pro"/>
                        </a:rPr>
                        <a:t>71.8%</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00B0F0"/>
                    </a:solidFill>
                  </a:tcPr>
                </a:tc>
                <a:tc>
                  <a:txBody>
                    <a:bodyPr/>
                    <a:lstStyle/>
                    <a:p>
                      <a:pPr algn="ctr" fontAlgn="base"/>
                      <a:r>
                        <a:rPr lang="en-US" sz="1100" b="0" i="0">
                          <a:solidFill>
                            <a:srgbClr val="000000"/>
                          </a:solidFill>
                          <a:effectLst/>
                          <a:latin typeface="Neue Haas Grotesk Text Pro"/>
                        </a:rPr>
                        <a:t>63.9%​</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00B0F0"/>
                    </a:solidFill>
                  </a:tcPr>
                </a:tc>
                <a:extLst>
                  <a:ext uri="{0D108BD9-81ED-4DB2-BD59-A6C34878D82A}">
                    <a16:rowId xmlns:a16="http://schemas.microsoft.com/office/drawing/2014/main" val="391487104"/>
                  </a:ext>
                </a:extLst>
              </a:tr>
              <a:tr h="361950">
                <a:tc>
                  <a:txBody>
                    <a:bodyPr/>
                    <a:lstStyle/>
                    <a:p>
                      <a:pPr algn="ctr" fontAlgn="base"/>
                      <a:r>
                        <a:rPr lang="en-US" sz="1100" b="0" i="0">
                          <a:solidFill>
                            <a:srgbClr val="000000"/>
                          </a:solidFill>
                          <a:effectLst/>
                          <a:latin typeface="Neue Haas Grotesk Text Pro"/>
                        </a:rPr>
                        <a:t>Precision​</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99D3F2"/>
                    </a:solidFill>
                  </a:tcPr>
                </a:tc>
                <a:tc>
                  <a:txBody>
                    <a:bodyPr/>
                    <a:lstStyle/>
                    <a:p>
                      <a:pPr algn="ctr" fontAlgn="base"/>
                      <a:r>
                        <a:rPr lang="en-US" sz="1100" b="0" i="0">
                          <a:solidFill>
                            <a:srgbClr val="000000"/>
                          </a:solidFill>
                          <a:effectLst/>
                          <a:latin typeface="Neue Haas Grotesk Text Pro"/>
                        </a:rPr>
                        <a:t>58.3%</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99D3F2"/>
                    </a:solidFill>
                  </a:tcPr>
                </a:tc>
                <a:tc>
                  <a:txBody>
                    <a:bodyPr/>
                    <a:lstStyle/>
                    <a:p>
                      <a:pPr algn="ctr" fontAlgn="base"/>
                      <a:r>
                        <a:rPr lang="en-US" sz="1100" b="0" i="0">
                          <a:solidFill>
                            <a:srgbClr val="000000"/>
                          </a:solidFill>
                          <a:effectLst/>
                          <a:latin typeface="Neue Haas Grotesk Text Pro"/>
                        </a:rPr>
                        <a:t>58.2%</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99D3F2"/>
                    </a:solidFill>
                  </a:tcPr>
                </a:tc>
                <a:extLst>
                  <a:ext uri="{0D108BD9-81ED-4DB2-BD59-A6C34878D82A}">
                    <a16:rowId xmlns:a16="http://schemas.microsoft.com/office/drawing/2014/main" val="3706417940"/>
                  </a:ext>
                </a:extLst>
              </a:tr>
              <a:tr h="361950">
                <a:tc>
                  <a:txBody>
                    <a:bodyPr/>
                    <a:lstStyle/>
                    <a:p>
                      <a:pPr algn="ctr" fontAlgn="base"/>
                      <a:r>
                        <a:rPr lang="en-US" sz="1100" b="0" i="0">
                          <a:solidFill>
                            <a:srgbClr val="000000"/>
                          </a:solidFill>
                          <a:effectLst/>
                          <a:latin typeface="Neue Haas Grotesk Text Pro"/>
                        </a:rPr>
                        <a:t>Recall​</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00B0F0"/>
                    </a:solidFill>
                  </a:tcPr>
                </a:tc>
                <a:tc>
                  <a:txBody>
                    <a:bodyPr/>
                    <a:lstStyle/>
                    <a:p>
                      <a:pPr algn="ctr" fontAlgn="base"/>
                      <a:r>
                        <a:rPr lang="en-US" sz="1100" b="0" i="0">
                          <a:solidFill>
                            <a:srgbClr val="000000"/>
                          </a:solidFill>
                          <a:effectLst/>
                          <a:latin typeface="Neue Haas Grotesk Text Pro"/>
                        </a:rPr>
                        <a:t>31.8%​</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00B0F0"/>
                    </a:solidFill>
                  </a:tcPr>
                </a:tc>
                <a:tc>
                  <a:txBody>
                    <a:bodyPr/>
                    <a:lstStyle/>
                    <a:p>
                      <a:pPr algn="ctr" fontAlgn="base"/>
                      <a:r>
                        <a:rPr lang="en-US" sz="1100" b="0" i="0">
                          <a:solidFill>
                            <a:srgbClr val="000000"/>
                          </a:solidFill>
                          <a:effectLst/>
                          <a:latin typeface="Neue Haas Grotesk Text Pro"/>
                        </a:rPr>
                        <a:t>31.6%​</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00B0F0"/>
                    </a:solidFill>
                  </a:tcPr>
                </a:tc>
                <a:extLst>
                  <a:ext uri="{0D108BD9-81ED-4DB2-BD59-A6C34878D82A}">
                    <a16:rowId xmlns:a16="http://schemas.microsoft.com/office/drawing/2014/main" val="1875765596"/>
                  </a:ext>
                </a:extLst>
              </a:tr>
            </a:tbl>
          </a:graphicData>
        </a:graphic>
      </p:graphicFrame>
    </p:spTree>
    <p:extLst>
      <p:ext uri="{BB962C8B-B14F-4D97-AF65-F5344CB8AC3E}">
        <p14:creationId xmlns:p14="http://schemas.microsoft.com/office/powerpoint/2010/main" val="2654296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0602-11AD-F6E3-9784-D2645DAD4D3A}"/>
              </a:ext>
            </a:extLst>
          </p:cNvPr>
          <p:cNvSpPr>
            <a:spLocks noGrp="1"/>
          </p:cNvSpPr>
          <p:nvPr>
            <p:ph type="title"/>
          </p:nvPr>
        </p:nvSpPr>
        <p:spPr>
          <a:xfrm>
            <a:off x="913775" y="618517"/>
            <a:ext cx="10364451" cy="1299399"/>
          </a:xfrm>
        </p:spPr>
        <p:txBody>
          <a:bodyPr/>
          <a:lstStyle/>
          <a:p>
            <a:r>
              <a:rPr lang="en-US" b="1" cap="none"/>
              <a:t>Naïve Bayes Model</a:t>
            </a:r>
          </a:p>
        </p:txBody>
      </p:sp>
      <p:sp>
        <p:nvSpPr>
          <p:cNvPr id="4" name="TextBox 3">
            <a:extLst>
              <a:ext uri="{FF2B5EF4-FFF2-40B4-BE49-F238E27FC236}">
                <a16:creationId xmlns:a16="http://schemas.microsoft.com/office/drawing/2014/main" id="{CC804E43-04A2-91F0-E970-0A4E1B18866F}"/>
              </a:ext>
            </a:extLst>
          </p:cNvPr>
          <p:cNvSpPr txBox="1"/>
          <p:nvPr/>
        </p:nvSpPr>
        <p:spPr>
          <a:xfrm>
            <a:off x="1226128" y="2055091"/>
            <a:ext cx="5033817"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t>Machine Learning algorithm for classification tasks. </a:t>
            </a:r>
          </a:p>
          <a:p>
            <a:pPr marL="285750" indent="-285750" algn="just">
              <a:buFont typeface="Arial"/>
              <a:buChar char="•"/>
            </a:pPr>
            <a:endParaRPr lang="en-US"/>
          </a:p>
          <a:p>
            <a:pPr marL="285750" indent="-285750" algn="just">
              <a:buFont typeface="Arial"/>
              <a:buChar char="•"/>
            </a:pPr>
            <a:r>
              <a:rPr lang="en-US"/>
              <a:t>Works by estimating the probability of a given input belonging to a particular class based on the frequency of feature in the input. </a:t>
            </a:r>
          </a:p>
          <a:p>
            <a:pPr marL="285750" indent="-285750" algn="just">
              <a:buFont typeface="Arial"/>
              <a:buChar char="•"/>
            </a:pPr>
            <a:endParaRPr lang="en-US"/>
          </a:p>
          <a:p>
            <a:pPr marL="285750" indent="-285750" algn="just">
              <a:buFont typeface="Arial"/>
              <a:buChar char="•"/>
            </a:pPr>
            <a:r>
              <a:rPr lang="en-US"/>
              <a:t>Assumes that the features are independent of each other, which is why it’s called “Naïve”. </a:t>
            </a:r>
          </a:p>
          <a:p>
            <a:pPr marL="285750" indent="-285750" algn="just">
              <a:buFont typeface="Arial"/>
              <a:buChar char="•"/>
            </a:pPr>
            <a:endParaRPr lang="en-US"/>
          </a:p>
          <a:p>
            <a:pPr marL="285750" indent="-285750" algn="just">
              <a:buFont typeface="Arial"/>
              <a:buChar char="•"/>
            </a:pPr>
            <a:r>
              <a:rPr lang="en-US"/>
              <a:t>Despite this simplification, Naïve Bayes can be surprisingly effective in practice and has been successfully applied to a wide range of problem. </a:t>
            </a:r>
          </a:p>
        </p:txBody>
      </p:sp>
      <p:sp>
        <p:nvSpPr>
          <p:cNvPr id="6" name="Content Placeholder 5">
            <a:extLst>
              <a:ext uri="{FF2B5EF4-FFF2-40B4-BE49-F238E27FC236}">
                <a16:creationId xmlns:a16="http://schemas.microsoft.com/office/drawing/2014/main" id="{D426EEFA-4812-A1E7-4231-1E55F728811A}"/>
              </a:ext>
            </a:extLst>
          </p:cNvPr>
          <p:cNvSpPr>
            <a:spLocks noGrp="1"/>
          </p:cNvSpPr>
          <p:nvPr>
            <p:ph sz="quarter" idx="13"/>
          </p:nvPr>
        </p:nvSpPr>
        <p:spPr>
          <a:xfrm>
            <a:off x="7321502" y="2115035"/>
            <a:ext cx="3320370" cy="1271792"/>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t">
            <a:noAutofit/>
          </a:bodyPr>
          <a:lstStyle/>
          <a:p>
            <a:pPr marL="0" indent="0">
              <a:buNone/>
            </a:pPr>
            <a:r>
              <a:rPr lang="en-US" sz="1100" cap="none">
                <a:ea typeface="+mn-lt"/>
                <a:cs typeface="+mn-lt"/>
              </a:rPr>
              <a:t>#Naive bayes model.  note </a:t>
            </a:r>
            <a:r>
              <a:rPr lang="en-US" sz="1100" cap="none" err="1">
                <a:ea typeface="+mn-lt"/>
                <a:cs typeface="+mn-lt"/>
              </a:rPr>
              <a:t>reconst</a:t>
            </a:r>
            <a:r>
              <a:rPr lang="en-US" sz="1100" cap="none">
                <a:ea typeface="+mn-lt"/>
                <a:cs typeface="+mn-lt"/>
              </a:rPr>
              <a:t> is a categorical variable x[2]</a:t>
            </a:r>
            <a:br>
              <a:rPr lang="en-US" sz="1100" cap="none">
                <a:ea typeface="+mn-lt"/>
                <a:cs typeface="+mn-lt"/>
              </a:rPr>
            </a:br>
            <a:r>
              <a:rPr lang="en-US" sz="1100" cap="none" err="1">
                <a:ea typeface="+mn-lt"/>
                <a:cs typeface="+mn-lt"/>
              </a:rPr>
              <a:t>clf</a:t>
            </a:r>
            <a:r>
              <a:rPr lang="en-US" sz="1100" cap="none">
                <a:ea typeface="+mn-lt"/>
                <a:cs typeface="+mn-lt"/>
              </a:rPr>
              <a:t> = </a:t>
            </a:r>
            <a:r>
              <a:rPr lang="en-US" sz="1100" cap="none" err="1">
                <a:ea typeface="+mn-lt"/>
                <a:cs typeface="+mn-lt"/>
              </a:rPr>
              <a:t>gaussiannb</a:t>
            </a:r>
            <a:r>
              <a:rPr lang="en-US" sz="1100" cap="none">
                <a:ea typeface="+mn-lt"/>
                <a:cs typeface="+mn-lt"/>
              </a:rPr>
              <a:t>() #create object</a:t>
            </a:r>
            <a:br>
              <a:rPr lang="en-US" sz="1100" cap="none">
                <a:ea typeface="+mn-lt"/>
                <a:cs typeface="+mn-lt"/>
              </a:rPr>
            </a:br>
            <a:r>
              <a:rPr lang="en-US" sz="1100" cap="none" err="1">
                <a:ea typeface="+mn-lt"/>
                <a:cs typeface="+mn-lt"/>
              </a:rPr>
              <a:t>clf.fit</a:t>
            </a:r>
            <a:r>
              <a:rPr lang="en-US" sz="1100" cap="none">
                <a:ea typeface="+mn-lt"/>
                <a:cs typeface="+mn-lt"/>
              </a:rPr>
              <a:t>(</a:t>
            </a:r>
            <a:r>
              <a:rPr lang="en-US" sz="1100" cap="none" err="1">
                <a:ea typeface="+mn-lt"/>
                <a:cs typeface="+mn-lt"/>
              </a:rPr>
              <a:t>x_train,y_train</a:t>
            </a:r>
            <a:r>
              <a:rPr lang="en-US" sz="1100" cap="none">
                <a:ea typeface="+mn-lt"/>
                <a:cs typeface="+mn-lt"/>
              </a:rPr>
              <a:t>)  # fit the model</a:t>
            </a:r>
            <a:br>
              <a:rPr lang="en-US" sz="1100" cap="none">
                <a:ea typeface="+mn-lt"/>
                <a:cs typeface="+mn-lt"/>
              </a:rPr>
            </a:br>
            <a:r>
              <a:rPr lang="en-US" sz="1100" cap="none" err="1">
                <a:ea typeface="+mn-lt"/>
                <a:cs typeface="+mn-lt"/>
              </a:rPr>
              <a:t>clf.predict</a:t>
            </a:r>
            <a:r>
              <a:rPr lang="en-US" sz="1100" cap="none">
                <a:ea typeface="+mn-lt"/>
                <a:cs typeface="+mn-lt"/>
              </a:rPr>
              <a:t>(</a:t>
            </a:r>
            <a:r>
              <a:rPr lang="en-US" sz="1100" cap="none" err="1">
                <a:ea typeface="+mn-lt"/>
                <a:cs typeface="+mn-lt"/>
              </a:rPr>
              <a:t>x_train</a:t>
            </a:r>
            <a:r>
              <a:rPr lang="en-US" sz="1100" cap="none">
                <a:ea typeface="+mn-lt"/>
                <a:cs typeface="+mn-lt"/>
              </a:rPr>
              <a:t>) # predict training data</a:t>
            </a:r>
            <a:endParaRPr lang="en-US" sz="1100" cap="none"/>
          </a:p>
        </p:txBody>
      </p:sp>
      <p:sp>
        <p:nvSpPr>
          <p:cNvPr id="8" name="Content Placeholder 5">
            <a:extLst>
              <a:ext uri="{FF2B5EF4-FFF2-40B4-BE49-F238E27FC236}">
                <a16:creationId xmlns:a16="http://schemas.microsoft.com/office/drawing/2014/main" id="{91C2CAC1-575D-D4B8-EC55-B696EC53D242}"/>
              </a:ext>
            </a:extLst>
          </p:cNvPr>
          <p:cNvSpPr txBox="1">
            <a:spLocks/>
          </p:cNvSpPr>
          <p:nvPr/>
        </p:nvSpPr>
        <p:spPr>
          <a:xfrm>
            <a:off x="7321135" y="4210839"/>
            <a:ext cx="3320372" cy="1263770"/>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1200" cap="none">
                <a:ea typeface="+mn-lt"/>
                <a:cs typeface="+mn-lt"/>
              </a:rPr>
              <a:t>#Naive bayes model.  note </a:t>
            </a:r>
            <a:r>
              <a:rPr lang="en-US" sz="1200" cap="none" err="1">
                <a:ea typeface="+mn-lt"/>
                <a:cs typeface="+mn-lt"/>
              </a:rPr>
              <a:t>reconst</a:t>
            </a:r>
            <a:r>
              <a:rPr lang="en-US" sz="1200" cap="none">
                <a:ea typeface="+mn-lt"/>
                <a:cs typeface="+mn-lt"/>
              </a:rPr>
              <a:t> is a categorical variable x[2]</a:t>
            </a:r>
            <a:br>
              <a:rPr lang="en-US" sz="1200" cap="none">
                <a:ea typeface="+mn-lt"/>
                <a:cs typeface="+mn-lt"/>
              </a:rPr>
            </a:br>
            <a:r>
              <a:rPr lang="en-US" sz="1200" cap="none" err="1">
                <a:ea typeface="+mn-lt"/>
                <a:cs typeface="+mn-lt"/>
              </a:rPr>
              <a:t>clf</a:t>
            </a:r>
            <a:r>
              <a:rPr lang="en-US" sz="1200" cap="none">
                <a:ea typeface="+mn-lt"/>
                <a:cs typeface="+mn-lt"/>
              </a:rPr>
              <a:t> = </a:t>
            </a:r>
            <a:r>
              <a:rPr lang="en-US" sz="1200" cap="none" err="1">
                <a:ea typeface="+mn-lt"/>
                <a:cs typeface="+mn-lt"/>
              </a:rPr>
              <a:t>gaussiannb</a:t>
            </a:r>
            <a:r>
              <a:rPr lang="en-US" sz="1200" cap="none">
                <a:ea typeface="+mn-lt"/>
                <a:cs typeface="+mn-lt"/>
              </a:rPr>
              <a:t>() #create object</a:t>
            </a:r>
            <a:br>
              <a:rPr lang="en-US" sz="1200" cap="none">
                <a:ea typeface="+mn-lt"/>
                <a:cs typeface="+mn-lt"/>
              </a:rPr>
            </a:br>
            <a:r>
              <a:rPr lang="en-US" sz="1200" cap="none" err="1">
                <a:ea typeface="+mn-lt"/>
                <a:cs typeface="+mn-lt"/>
              </a:rPr>
              <a:t>clf.fit</a:t>
            </a:r>
            <a:r>
              <a:rPr lang="en-US" sz="1200" cap="none">
                <a:ea typeface="+mn-lt"/>
                <a:cs typeface="+mn-lt"/>
              </a:rPr>
              <a:t>(</a:t>
            </a:r>
            <a:r>
              <a:rPr lang="en-US" sz="1200" cap="none" err="1">
                <a:ea typeface="+mn-lt"/>
                <a:cs typeface="+mn-lt"/>
              </a:rPr>
              <a:t>x_test,y_test</a:t>
            </a:r>
            <a:r>
              <a:rPr lang="en-US" sz="1200" cap="none">
                <a:ea typeface="+mn-lt"/>
                <a:cs typeface="+mn-lt"/>
              </a:rPr>
              <a:t>)  # fit the model</a:t>
            </a:r>
            <a:br>
              <a:rPr lang="en-US" sz="1200" cap="none">
                <a:ea typeface="+mn-lt"/>
                <a:cs typeface="+mn-lt"/>
              </a:rPr>
            </a:br>
            <a:r>
              <a:rPr lang="en-US" sz="1200" cap="none" err="1">
                <a:ea typeface="+mn-lt"/>
                <a:cs typeface="+mn-lt"/>
              </a:rPr>
              <a:t>clf.predict</a:t>
            </a:r>
            <a:r>
              <a:rPr lang="en-US" sz="1200" cap="none">
                <a:ea typeface="+mn-lt"/>
                <a:cs typeface="+mn-lt"/>
              </a:rPr>
              <a:t>(</a:t>
            </a:r>
            <a:r>
              <a:rPr lang="en-US" sz="1200" cap="none" err="1">
                <a:ea typeface="+mn-lt"/>
                <a:cs typeface="+mn-lt"/>
              </a:rPr>
              <a:t>x_test</a:t>
            </a:r>
            <a:r>
              <a:rPr lang="en-US" sz="1200" cap="none">
                <a:ea typeface="+mn-lt"/>
                <a:cs typeface="+mn-lt"/>
              </a:rPr>
              <a:t>) # predict training data</a:t>
            </a:r>
            <a:endParaRPr lang="en-US" sz="1200" cap="none"/>
          </a:p>
        </p:txBody>
      </p:sp>
    </p:spTree>
    <p:extLst>
      <p:ext uri="{BB962C8B-B14F-4D97-AF65-F5344CB8AC3E}">
        <p14:creationId xmlns:p14="http://schemas.microsoft.com/office/powerpoint/2010/main" val="1131938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648E8-D6F0-CA9A-347E-4665588DA9A7}"/>
              </a:ext>
            </a:extLst>
          </p:cNvPr>
          <p:cNvSpPr>
            <a:spLocks noGrp="1"/>
          </p:cNvSpPr>
          <p:nvPr>
            <p:ph type="title"/>
          </p:nvPr>
        </p:nvSpPr>
        <p:spPr>
          <a:xfrm>
            <a:off x="886144" y="1735683"/>
            <a:ext cx="10364451" cy="1024753"/>
          </a:xfrm>
        </p:spPr>
        <p:txBody>
          <a:bodyPr>
            <a:normAutofit/>
          </a:bodyPr>
          <a:lstStyle/>
          <a:p>
            <a:r>
              <a:rPr lang="en-US" sz="2800" b="1" cap="none">
                <a:latin typeface="Garamond" panose="02020404030301010803" pitchFamily="18" charset="0"/>
              </a:rPr>
              <a:t>Naïve Bayes Classifier</a:t>
            </a:r>
            <a:br>
              <a:rPr lang="en-US" sz="2800" b="1" cap="none">
                <a:latin typeface="Garamond" panose="02020404030301010803" pitchFamily="18" charset="0"/>
              </a:rPr>
            </a:br>
            <a:r>
              <a:rPr lang="en-US" sz="1800" cap="none">
                <a:latin typeface="Garamond" panose="02020404030301010803" pitchFamily="18" charset="0"/>
              </a:rPr>
              <a:t>Part of Ensemble 2</a:t>
            </a:r>
            <a:endParaRPr lang="en-US" sz="4400" b="1" cap="none">
              <a:latin typeface="Garamond" panose="02020404030301010803" pitchFamily="18" charset="0"/>
            </a:endParaRPr>
          </a:p>
        </p:txBody>
      </p:sp>
      <p:sp>
        <p:nvSpPr>
          <p:cNvPr id="5" name="Rectangle 7">
            <a:extLst>
              <a:ext uri="{FF2B5EF4-FFF2-40B4-BE49-F238E27FC236}">
                <a16:creationId xmlns:a16="http://schemas.microsoft.com/office/drawing/2014/main" id="{8B580E8B-E7CB-B063-E326-6C41055C8638}"/>
              </a:ext>
            </a:extLst>
          </p:cNvPr>
          <p:cNvSpPr>
            <a:spLocks noChangeArrowheads="1"/>
          </p:cNvSpPr>
          <p:nvPr/>
        </p:nvSpPr>
        <p:spPr bwMode="auto">
          <a:xfrm>
            <a:off x="4281488" y="33480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194" name="Picture 2">
            <a:extLst>
              <a:ext uri="{FF2B5EF4-FFF2-40B4-BE49-F238E27FC236}">
                <a16:creationId xmlns:a16="http://schemas.microsoft.com/office/drawing/2014/main" id="{6B54A7BB-EA05-2DA8-80C4-858DBE484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620" y="664572"/>
            <a:ext cx="2980910" cy="2683466"/>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a:extLst>
              <a:ext uri="{FF2B5EF4-FFF2-40B4-BE49-F238E27FC236}">
                <a16:creationId xmlns:a16="http://schemas.microsoft.com/office/drawing/2014/main" id="{A60E613A-E500-1F07-7A80-530428816F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8851" y="658647"/>
            <a:ext cx="2825268" cy="2463966"/>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a:extLst>
              <a:ext uri="{FF2B5EF4-FFF2-40B4-BE49-F238E27FC236}">
                <a16:creationId xmlns:a16="http://schemas.microsoft.com/office/drawing/2014/main" id="{326B1D03-2A5A-EF3E-4065-B49DDB4669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071" y="3710213"/>
            <a:ext cx="4225925" cy="296300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272F9531-70D8-1B46-5C0C-24166B81C2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1726" y="3710213"/>
            <a:ext cx="4485203" cy="29630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AEEFE6ED-B0CE-C6DD-7109-3944F662908A}"/>
              </a:ext>
            </a:extLst>
          </p:cNvPr>
          <p:cNvGraphicFramePr>
            <a:graphicFrameLocks noGrp="1"/>
          </p:cNvGraphicFramePr>
          <p:nvPr>
            <p:extLst>
              <p:ext uri="{D42A27DB-BD31-4B8C-83A1-F6EECF244321}">
                <p14:modId xmlns:p14="http://schemas.microsoft.com/office/powerpoint/2010/main" val="619033977"/>
              </p:ext>
            </p:extLst>
          </p:nvPr>
        </p:nvGraphicFramePr>
        <p:xfrm>
          <a:off x="4795103" y="4467814"/>
          <a:ext cx="2342515" cy="1447800"/>
        </p:xfrm>
        <a:graphic>
          <a:graphicData uri="http://schemas.openxmlformats.org/drawingml/2006/table">
            <a:tbl>
              <a:tblPr/>
              <a:tblGrid>
                <a:gridCol w="833755">
                  <a:extLst>
                    <a:ext uri="{9D8B030D-6E8A-4147-A177-3AD203B41FA5}">
                      <a16:colId xmlns:a16="http://schemas.microsoft.com/office/drawing/2014/main" val="3047650032"/>
                    </a:ext>
                  </a:extLst>
                </a:gridCol>
                <a:gridCol w="778193">
                  <a:extLst>
                    <a:ext uri="{9D8B030D-6E8A-4147-A177-3AD203B41FA5}">
                      <a16:colId xmlns:a16="http://schemas.microsoft.com/office/drawing/2014/main" val="686441771"/>
                    </a:ext>
                  </a:extLst>
                </a:gridCol>
                <a:gridCol w="730567">
                  <a:extLst>
                    <a:ext uri="{9D8B030D-6E8A-4147-A177-3AD203B41FA5}">
                      <a16:colId xmlns:a16="http://schemas.microsoft.com/office/drawing/2014/main" val="2596983442"/>
                    </a:ext>
                  </a:extLst>
                </a:gridCol>
              </a:tblGrid>
              <a:tr h="361950">
                <a:tc>
                  <a:txBody>
                    <a:bodyPr/>
                    <a:lstStyle/>
                    <a:p>
                      <a:pPr algn="ctr" fontAlgn="auto"/>
                      <a:r>
                        <a:rPr lang="en-US" sz="1100" b="1" i="0">
                          <a:solidFill>
                            <a:srgbClr val="FFFFFF"/>
                          </a:solidFill>
                          <a:effectLst/>
                          <a:latin typeface="Neue Haas Grotesk Text Pro"/>
                        </a:rPr>
                        <a:t>​</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0070C0"/>
                    </a:solidFill>
                  </a:tcPr>
                </a:tc>
                <a:tc>
                  <a:txBody>
                    <a:bodyPr/>
                    <a:lstStyle/>
                    <a:p>
                      <a:pPr algn="ctr" fontAlgn="base"/>
                      <a:r>
                        <a:rPr lang="en-US" sz="1100" b="1" i="0">
                          <a:solidFill>
                            <a:srgbClr val="FFFFFF"/>
                          </a:solidFill>
                          <a:effectLst/>
                          <a:latin typeface="Neue Haas Grotesk Text Pro"/>
                        </a:rPr>
                        <a:t>Training​</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0070C0"/>
                    </a:solidFill>
                  </a:tcPr>
                </a:tc>
                <a:tc>
                  <a:txBody>
                    <a:bodyPr/>
                    <a:lstStyle/>
                    <a:p>
                      <a:pPr algn="ctr" fontAlgn="base"/>
                      <a:r>
                        <a:rPr lang="en-US" sz="1100" b="1" i="0">
                          <a:solidFill>
                            <a:srgbClr val="FFFFFF"/>
                          </a:solidFill>
                          <a:effectLst/>
                          <a:latin typeface="Neue Haas Grotesk Text Pro"/>
                        </a:rPr>
                        <a:t>Testing​</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0070C0"/>
                    </a:solidFill>
                  </a:tcPr>
                </a:tc>
                <a:extLst>
                  <a:ext uri="{0D108BD9-81ED-4DB2-BD59-A6C34878D82A}">
                    <a16:rowId xmlns:a16="http://schemas.microsoft.com/office/drawing/2014/main" val="990737806"/>
                  </a:ext>
                </a:extLst>
              </a:tr>
              <a:tr h="361950">
                <a:tc>
                  <a:txBody>
                    <a:bodyPr/>
                    <a:lstStyle/>
                    <a:p>
                      <a:pPr algn="ctr" fontAlgn="base"/>
                      <a:r>
                        <a:rPr lang="en-US" sz="1100" b="0" i="0">
                          <a:solidFill>
                            <a:srgbClr val="000000"/>
                          </a:solidFill>
                          <a:effectLst/>
                          <a:latin typeface="Neue Haas Grotesk Text Pro"/>
                        </a:rPr>
                        <a:t>Accuracy​</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00B0F0"/>
                    </a:solidFill>
                  </a:tcPr>
                </a:tc>
                <a:tc>
                  <a:txBody>
                    <a:bodyPr/>
                    <a:lstStyle/>
                    <a:p>
                      <a:pPr algn="ctr" fontAlgn="base"/>
                      <a:r>
                        <a:rPr lang="en-US" sz="1100" b="0" i="0">
                          <a:solidFill>
                            <a:srgbClr val="000000"/>
                          </a:solidFill>
                          <a:effectLst/>
                          <a:latin typeface="Neue Haas Grotesk Text Pro"/>
                        </a:rPr>
                        <a:t>61.3%</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00B0F0"/>
                    </a:solidFill>
                  </a:tcPr>
                </a:tc>
                <a:tc>
                  <a:txBody>
                    <a:bodyPr/>
                    <a:lstStyle/>
                    <a:p>
                      <a:pPr algn="ctr" fontAlgn="base"/>
                      <a:r>
                        <a:rPr lang="en-US" sz="1100" b="0" i="0">
                          <a:solidFill>
                            <a:srgbClr val="000000"/>
                          </a:solidFill>
                          <a:effectLst/>
                          <a:latin typeface="Neue Haas Grotesk Text Pro"/>
                        </a:rPr>
                        <a:t>73.2%​</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00B0F0"/>
                    </a:solidFill>
                  </a:tcPr>
                </a:tc>
                <a:extLst>
                  <a:ext uri="{0D108BD9-81ED-4DB2-BD59-A6C34878D82A}">
                    <a16:rowId xmlns:a16="http://schemas.microsoft.com/office/drawing/2014/main" val="391487104"/>
                  </a:ext>
                </a:extLst>
              </a:tr>
              <a:tr h="361950">
                <a:tc>
                  <a:txBody>
                    <a:bodyPr/>
                    <a:lstStyle/>
                    <a:p>
                      <a:pPr algn="ctr" fontAlgn="base"/>
                      <a:r>
                        <a:rPr lang="en-US" sz="1100" b="0" i="0">
                          <a:solidFill>
                            <a:srgbClr val="000000"/>
                          </a:solidFill>
                          <a:effectLst/>
                          <a:latin typeface="Neue Haas Grotesk Text Pro"/>
                        </a:rPr>
                        <a:t>Precision​</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99D3F2"/>
                    </a:solidFill>
                  </a:tcPr>
                </a:tc>
                <a:tc>
                  <a:txBody>
                    <a:bodyPr/>
                    <a:lstStyle/>
                    <a:p>
                      <a:pPr algn="ctr" fontAlgn="base"/>
                      <a:r>
                        <a:rPr lang="en-US" sz="1100" b="0" i="0">
                          <a:solidFill>
                            <a:srgbClr val="000000"/>
                          </a:solidFill>
                          <a:effectLst/>
                          <a:latin typeface="Neue Haas Grotesk Text Pro"/>
                        </a:rPr>
                        <a:t>41.9%</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99D3F2"/>
                    </a:solidFill>
                  </a:tcPr>
                </a:tc>
                <a:tc>
                  <a:txBody>
                    <a:bodyPr/>
                    <a:lstStyle/>
                    <a:p>
                      <a:pPr algn="ctr" fontAlgn="base"/>
                      <a:r>
                        <a:rPr lang="en-US" sz="1100" b="0" i="0">
                          <a:solidFill>
                            <a:srgbClr val="000000"/>
                          </a:solidFill>
                          <a:effectLst/>
                          <a:latin typeface="Neue Haas Grotesk Text Pro"/>
                        </a:rPr>
                        <a:t>58.9%</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99D3F2"/>
                    </a:solidFill>
                  </a:tcPr>
                </a:tc>
                <a:extLst>
                  <a:ext uri="{0D108BD9-81ED-4DB2-BD59-A6C34878D82A}">
                    <a16:rowId xmlns:a16="http://schemas.microsoft.com/office/drawing/2014/main" val="3706417940"/>
                  </a:ext>
                </a:extLst>
              </a:tr>
              <a:tr h="361950">
                <a:tc>
                  <a:txBody>
                    <a:bodyPr/>
                    <a:lstStyle/>
                    <a:p>
                      <a:pPr algn="ctr" fontAlgn="base"/>
                      <a:r>
                        <a:rPr lang="en-US" sz="1100" b="0" i="0">
                          <a:solidFill>
                            <a:srgbClr val="000000"/>
                          </a:solidFill>
                          <a:effectLst/>
                          <a:latin typeface="Neue Haas Grotesk Text Pro"/>
                        </a:rPr>
                        <a:t>Recall​</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00B0F0"/>
                    </a:solidFill>
                  </a:tcPr>
                </a:tc>
                <a:tc>
                  <a:txBody>
                    <a:bodyPr/>
                    <a:lstStyle/>
                    <a:p>
                      <a:pPr algn="ctr" fontAlgn="base"/>
                      <a:r>
                        <a:rPr lang="en-US" sz="1100" b="0" i="0">
                          <a:solidFill>
                            <a:srgbClr val="000000"/>
                          </a:solidFill>
                          <a:effectLst/>
                          <a:latin typeface="Neue Haas Grotesk Text Pro"/>
                        </a:rPr>
                        <a:t>61.6%​</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00B0F0"/>
                    </a:solidFill>
                  </a:tcPr>
                </a:tc>
                <a:tc>
                  <a:txBody>
                    <a:bodyPr/>
                    <a:lstStyle/>
                    <a:p>
                      <a:pPr algn="ctr" fontAlgn="base"/>
                      <a:r>
                        <a:rPr lang="en-US" sz="1100" b="0" i="0">
                          <a:solidFill>
                            <a:srgbClr val="000000"/>
                          </a:solidFill>
                          <a:effectLst/>
                          <a:latin typeface="Neue Haas Grotesk Text Pro"/>
                        </a:rPr>
                        <a:t>76.8%​</a:t>
                      </a:r>
                    </a:p>
                  </a:txBody>
                  <a:tcPr>
                    <a:lnL w="13964" cap="flat" cmpd="sng" algn="ctr">
                      <a:solidFill>
                        <a:srgbClr val="FFFFFF"/>
                      </a:solidFill>
                      <a:prstDash val="solid"/>
                      <a:round/>
                      <a:headEnd type="none" w="med" len="med"/>
                      <a:tailEnd type="none" w="med" len="med"/>
                    </a:lnL>
                    <a:lnR w="13964" cap="flat" cmpd="sng" algn="ctr">
                      <a:solidFill>
                        <a:srgbClr val="FFFFFF"/>
                      </a:solidFill>
                      <a:prstDash val="solid"/>
                      <a:round/>
                      <a:headEnd type="none" w="med" len="med"/>
                      <a:tailEnd type="none" w="med" len="med"/>
                    </a:lnR>
                    <a:lnT w="13964" cap="flat" cmpd="sng" algn="ctr">
                      <a:solidFill>
                        <a:srgbClr val="FFFFFF"/>
                      </a:solidFill>
                      <a:prstDash val="solid"/>
                      <a:round/>
                      <a:headEnd type="none" w="med" len="med"/>
                      <a:tailEnd type="none" w="med" len="med"/>
                    </a:lnT>
                    <a:lnB w="13964" cap="flat" cmpd="sng" algn="ctr">
                      <a:solidFill>
                        <a:srgbClr val="FFFFFF"/>
                      </a:solidFill>
                      <a:prstDash val="solid"/>
                      <a:round/>
                      <a:headEnd type="none" w="med" len="med"/>
                      <a:tailEnd type="none" w="med" len="med"/>
                    </a:lnB>
                    <a:solidFill>
                      <a:srgbClr val="00B0F0"/>
                    </a:solidFill>
                  </a:tcPr>
                </a:tc>
                <a:extLst>
                  <a:ext uri="{0D108BD9-81ED-4DB2-BD59-A6C34878D82A}">
                    <a16:rowId xmlns:a16="http://schemas.microsoft.com/office/drawing/2014/main" val="1875765596"/>
                  </a:ext>
                </a:extLst>
              </a:tr>
            </a:tbl>
          </a:graphicData>
        </a:graphic>
      </p:graphicFrame>
      <p:sp>
        <p:nvSpPr>
          <p:cNvPr id="6" name="Rectangle 7">
            <a:extLst>
              <a:ext uri="{FF2B5EF4-FFF2-40B4-BE49-F238E27FC236}">
                <a16:creationId xmlns:a16="http://schemas.microsoft.com/office/drawing/2014/main" id="{DF7A4C2F-2271-975E-73BB-E5CFE45C079E}"/>
              </a:ext>
            </a:extLst>
          </p:cNvPr>
          <p:cNvSpPr>
            <a:spLocks noChangeArrowheads="1"/>
          </p:cNvSpPr>
          <p:nvPr/>
        </p:nvSpPr>
        <p:spPr bwMode="auto">
          <a:xfrm>
            <a:off x="4281488" y="33480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8732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24DDE-C51A-ED81-9E6E-C6FDE7CBD8E6}"/>
              </a:ext>
            </a:extLst>
          </p:cNvPr>
          <p:cNvSpPr>
            <a:spLocks noGrp="1"/>
          </p:cNvSpPr>
          <p:nvPr>
            <p:ph type="title"/>
          </p:nvPr>
        </p:nvSpPr>
        <p:spPr>
          <a:xfrm>
            <a:off x="913775" y="618518"/>
            <a:ext cx="10364451" cy="679932"/>
          </a:xfrm>
        </p:spPr>
        <p:txBody>
          <a:bodyPr/>
          <a:lstStyle/>
          <a:p>
            <a:r>
              <a:rPr lang="en-US" b="1" cap="none"/>
              <a:t>Fitting KNNs</a:t>
            </a:r>
          </a:p>
        </p:txBody>
      </p:sp>
      <p:sp>
        <p:nvSpPr>
          <p:cNvPr id="4" name="Text Placeholder 3">
            <a:extLst>
              <a:ext uri="{FF2B5EF4-FFF2-40B4-BE49-F238E27FC236}">
                <a16:creationId xmlns:a16="http://schemas.microsoft.com/office/drawing/2014/main" id="{7903302A-DC04-E536-6365-67B4CF968E07}"/>
              </a:ext>
            </a:extLst>
          </p:cNvPr>
          <p:cNvSpPr>
            <a:spLocks noGrp="1"/>
          </p:cNvSpPr>
          <p:nvPr>
            <p:ph type="body" idx="1"/>
          </p:nvPr>
        </p:nvSpPr>
        <p:spPr/>
        <p:txBody>
          <a:bodyPr/>
          <a:lstStyle/>
          <a:p>
            <a:r>
              <a:rPr lang="en-US" sz="2000" b="1" cap="none"/>
              <a:t>Using LR Predictions As Target Variable</a:t>
            </a:r>
          </a:p>
        </p:txBody>
      </p:sp>
      <p:sp>
        <p:nvSpPr>
          <p:cNvPr id="5" name="Text Placeholder 4">
            <a:extLst>
              <a:ext uri="{FF2B5EF4-FFF2-40B4-BE49-F238E27FC236}">
                <a16:creationId xmlns:a16="http://schemas.microsoft.com/office/drawing/2014/main" id="{0F8F19AF-C6A5-4201-003C-19D4A603B638}"/>
              </a:ext>
            </a:extLst>
          </p:cNvPr>
          <p:cNvSpPr>
            <a:spLocks noGrp="1"/>
          </p:cNvSpPr>
          <p:nvPr>
            <p:ph type="body" sz="quarter" idx="3"/>
          </p:nvPr>
        </p:nvSpPr>
        <p:spPr/>
        <p:txBody>
          <a:bodyPr/>
          <a:lstStyle/>
          <a:p>
            <a:r>
              <a:rPr lang="en-US" sz="2000" b="1" cap="none"/>
              <a:t>Using NBC Predictions As Target Variable</a:t>
            </a:r>
            <a:endParaRPr lang="en-US" sz="2800" b="1" cap="none"/>
          </a:p>
        </p:txBody>
      </p:sp>
      <p:pic>
        <p:nvPicPr>
          <p:cNvPr id="3" name="Picture 6" descr="Chart, scatter chart&#10;&#10;Description automatically generated">
            <a:extLst>
              <a:ext uri="{FF2B5EF4-FFF2-40B4-BE49-F238E27FC236}">
                <a16:creationId xmlns:a16="http://schemas.microsoft.com/office/drawing/2014/main" id="{80D13DE7-1103-CCBA-3219-C20924E9121D}"/>
              </a:ext>
            </a:extLst>
          </p:cNvPr>
          <p:cNvPicPr>
            <a:picLocks noGrp="1" noChangeAspect="1"/>
          </p:cNvPicPr>
          <p:nvPr>
            <p:ph sz="quarter" idx="13"/>
          </p:nvPr>
        </p:nvPicPr>
        <p:blipFill>
          <a:blip r:embed="rId2"/>
          <a:stretch>
            <a:fillRect/>
          </a:stretch>
        </p:blipFill>
        <p:spPr>
          <a:xfrm>
            <a:off x="1571557" y="3051012"/>
            <a:ext cx="3790460" cy="2740187"/>
          </a:xfrm>
        </p:spPr>
      </p:pic>
      <p:pic>
        <p:nvPicPr>
          <p:cNvPr id="7" name="Picture 8" descr="Chart, scatter chart&#10;&#10;Description automatically generated">
            <a:extLst>
              <a:ext uri="{FF2B5EF4-FFF2-40B4-BE49-F238E27FC236}">
                <a16:creationId xmlns:a16="http://schemas.microsoft.com/office/drawing/2014/main" id="{73D7318A-89E3-EAF5-A893-8648CF889350}"/>
              </a:ext>
            </a:extLst>
          </p:cNvPr>
          <p:cNvPicPr>
            <a:picLocks noGrp="1" noChangeAspect="1"/>
          </p:cNvPicPr>
          <p:nvPr>
            <p:ph sz="quarter" idx="14"/>
          </p:nvPr>
        </p:nvPicPr>
        <p:blipFill>
          <a:blip r:embed="rId3"/>
          <a:stretch>
            <a:fillRect/>
          </a:stretch>
        </p:blipFill>
        <p:spPr>
          <a:xfrm>
            <a:off x="6823305" y="3051012"/>
            <a:ext cx="3803191" cy="2740187"/>
          </a:xfrm>
        </p:spPr>
      </p:pic>
    </p:spTree>
    <p:extLst>
      <p:ext uri="{BB962C8B-B14F-4D97-AF65-F5344CB8AC3E}">
        <p14:creationId xmlns:p14="http://schemas.microsoft.com/office/powerpoint/2010/main" val="3116781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43DB9B-6255-973D-41AC-8D62C3705334}"/>
              </a:ext>
            </a:extLst>
          </p:cNvPr>
          <p:cNvSpPr>
            <a:spLocks noGrp="1"/>
          </p:cNvSpPr>
          <p:nvPr>
            <p:ph type="title"/>
          </p:nvPr>
        </p:nvSpPr>
        <p:spPr>
          <a:xfrm>
            <a:off x="913774" y="640831"/>
            <a:ext cx="3740515" cy="1573863"/>
          </a:xfrm>
        </p:spPr>
        <p:txBody>
          <a:bodyPr>
            <a:normAutofit/>
          </a:bodyPr>
          <a:lstStyle/>
          <a:p>
            <a:pPr algn="l"/>
            <a:r>
              <a:rPr lang="en-US" b="1" cap="none"/>
              <a:t>Vulnerability Map</a:t>
            </a:r>
          </a:p>
        </p:txBody>
      </p:sp>
      <p:pic>
        <p:nvPicPr>
          <p:cNvPr id="5" name="Picture 5" descr="Map&#10;&#10;Description automatically generated">
            <a:extLst>
              <a:ext uri="{FF2B5EF4-FFF2-40B4-BE49-F238E27FC236}">
                <a16:creationId xmlns:a16="http://schemas.microsoft.com/office/drawing/2014/main" id="{1957855F-42DD-33BC-8B3C-AD9F679FABD7}"/>
              </a:ext>
            </a:extLst>
          </p:cNvPr>
          <p:cNvPicPr>
            <a:picLocks noGrp="1" noChangeAspect="1"/>
          </p:cNvPicPr>
          <p:nvPr>
            <p:ph sz="quarter" idx="13"/>
          </p:nvPr>
        </p:nvPicPr>
        <p:blipFill>
          <a:blip r:embed="rId3"/>
          <a:stretch>
            <a:fillRect/>
          </a:stretch>
        </p:blipFill>
        <p:spPr>
          <a:xfrm>
            <a:off x="5614410" y="1214128"/>
            <a:ext cx="6047661" cy="4937047"/>
          </a:xfrm>
        </p:spPr>
      </p:pic>
      <p:sp>
        <p:nvSpPr>
          <p:cNvPr id="9" name="Content Placeholder 7">
            <a:extLst>
              <a:ext uri="{FF2B5EF4-FFF2-40B4-BE49-F238E27FC236}">
                <a16:creationId xmlns:a16="http://schemas.microsoft.com/office/drawing/2014/main" id="{2784C722-9FD0-9823-BD73-271D9D208184}"/>
              </a:ext>
            </a:extLst>
          </p:cNvPr>
          <p:cNvSpPr txBox="1">
            <a:spLocks/>
          </p:cNvSpPr>
          <p:nvPr/>
        </p:nvSpPr>
        <p:spPr>
          <a:xfrm>
            <a:off x="913774" y="2367092"/>
            <a:ext cx="3740509" cy="3584976"/>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2400" b="1" cap="none">
                <a:ea typeface="+mn-lt"/>
                <a:cs typeface="+mn-lt"/>
              </a:rPr>
              <a:t>Weighing each method</a:t>
            </a:r>
            <a:endParaRPr lang="en-US" sz="2400" b="1" cap="none">
              <a:latin typeface="Garamond" panose="02020404030301010803" pitchFamily="18" charset="0"/>
              <a:ea typeface="+mn-lt"/>
              <a:cs typeface="+mn-lt"/>
            </a:endParaRPr>
          </a:p>
          <a:p>
            <a:pPr marL="0" indent="0">
              <a:buClr>
                <a:prstClr val="black"/>
              </a:buClr>
              <a:buNone/>
            </a:pPr>
            <a:r>
              <a:rPr lang="en-US" sz="1800" cap="none">
                <a:ea typeface="+mn-lt"/>
                <a:cs typeface="+mn-lt"/>
              </a:rPr>
              <a:t>NB performed slightly better than LR and for this reason I chose to give the below weight to each methods</a:t>
            </a:r>
            <a:endParaRPr lang="en-US" sz="2400" b="1" cap="none">
              <a:latin typeface="Garamond" panose="02020404030301010803" pitchFamily="18" charset="0"/>
              <a:ea typeface="+mn-lt"/>
              <a:cs typeface="+mn-lt"/>
            </a:endParaRPr>
          </a:p>
          <a:p>
            <a:pPr>
              <a:buClr>
                <a:srgbClr val="000000"/>
              </a:buClr>
            </a:pPr>
            <a:r>
              <a:rPr lang="en-US" sz="1800" cap="none">
                <a:ea typeface="+mn-lt"/>
                <a:cs typeface="+mn-lt"/>
              </a:rPr>
              <a:t>w1 = 0.45 Weightage for LR </a:t>
            </a:r>
            <a:endParaRPr lang="en-US" sz="1800" cap="none">
              <a:latin typeface="Garamond" panose="02020404030301010803" pitchFamily="18" charset="0"/>
              <a:ea typeface="+mn-lt"/>
              <a:cs typeface="+mn-lt"/>
            </a:endParaRPr>
          </a:p>
          <a:p>
            <a:pPr>
              <a:buClr>
                <a:srgbClr val="000000"/>
              </a:buClr>
            </a:pPr>
            <a:r>
              <a:rPr lang="en-US" sz="1800" cap="none">
                <a:ea typeface="+mn-lt"/>
                <a:cs typeface="+mn-lt"/>
              </a:rPr>
              <a:t>w2 = 0.55 Weightage for NB</a:t>
            </a:r>
            <a:endParaRPr lang="en-US" sz="1800" cap="none">
              <a:latin typeface="Garamond" panose="02020404030301010803" pitchFamily="18" charset="0"/>
            </a:endParaRPr>
          </a:p>
        </p:txBody>
      </p:sp>
    </p:spTree>
    <p:extLst>
      <p:ext uri="{BB962C8B-B14F-4D97-AF65-F5344CB8AC3E}">
        <p14:creationId xmlns:p14="http://schemas.microsoft.com/office/powerpoint/2010/main" val="3120498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6F2B05-D14A-46C1-B94D-81BAFA34C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C21F734-A85A-4FEA-8CB8-6C72B8195C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BDFFA288-3DB4-9FBC-3A4F-63E691514C1D}"/>
              </a:ext>
            </a:extLst>
          </p:cNvPr>
          <p:cNvSpPr>
            <a:spLocks noGrp="1"/>
          </p:cNvSpPr>
          <p:nvPr>
            <p:ph sz="quarter" idx="13"/>
          </p:nvPr>
        </p:nvSpPr>
        <p:spPr>
          <a:xfrm>
            <a:off x="1054065" y="2367092"/>
            <a:ext cx="5855415" cy="3847444"/>
          </a:xfrm>
        </p:spPr>
        <p:txBody>
          <a:bodyPr vert="horz" lIns="91440" tIns="45720" rIns="91440" bIns="45720" rtlCol="0" anchor="t">
            <a:normAutofit/>
          </a:bodyPr>
          <a:lstStyle/>
          <a:p>
            <a:pPr algn="just"/>
            <a:r>
              <a:rPr lang="en-US" sz="2100" cap="none">
                <a:latin typeface="Garamond"/>
                <a:ea typeface="+mn-lt"/>
                <a:cs typeface="+mn-lt"/>
              </a:rPr>
              <a:t>Fluoride vulnerability exceeding 1.5 mg/L were mapped based on the selected set of input parameters </a:t>
            </a:r>
            <a:endParaRPr lang="en-US" sz="2100">
              <a:latin typeface="Garamond"/>
            </a:endParaRPr>
          </a:p>
          <a:p>
            <a:pPr algn="just">
              <a:buClr>
                <a:srgbClr val="000000"/>
              </a:buClr>
            </a:pPr>
            <a:r>
              <a:rPr lang="en-US" sz="2100" cap="none">
                <a:latin typeface="Garamond"/>
              </a:rPr>
              <a:t>North-eastern and Central portion of Dockum is more vulnerable to F</a:t>
            </a:r>
            <a:r>
              <a:rPr lang="en-US" sz="2100" cap="none" baseline="30000">
                <a:latin typeface="Garamond"/>
              </a:rPr>
              <a:t>-</a:t>
            </a:r>
            <a:r>
              <a:rPr lang="en-US" sz="2100" cap="none">
                <a:latin typeface="Garamond"/>
              </a:rPr>
              <a:t> contamination.</a:t>
            </a:r>
            <a:endParaRPr lang="en-US" sz="2100">
              <a:latin typeface="Garamond"/>
            </a:endParaRPr>
          </a:p>
          <a:p>
            <a:pPr algn="just">
              <a:buClr>
                <a:srgbClr val="000000"/>
              </a:buClr>
            </a:pPr>
            <a:r>
              <a:rPr lang="en-US" sz="2100" cap="none">
                <a:latin typeface="Garamond"/>
              </a:rPr>
              <a:t>Map shows the final ensemble of all ensemble models with equal weightage.</a:t>
            </a:r>
            <a:endParaRPr lang="en-US" sz="2100">
              <a:latin typeface="Garamond"/>
            </a:endParaRPr>
          </a:p>
        </p:txBody>
      </p:sp>
      <p:sp>
        <p:nvSpPr>
          <p:cNvPr id="2" name="Title 1">
            <a:extLst>
              <a:ext uri="{FF2B5EF4-FFF2-40B4-BE49-F238E27FC236}">
                <a16:creationId xmlns:a16="http://schemas.microsoft.com/office/drawing/2014/main" id="{9556C0B8-8555-5AB3-CCC8-CF76B44B867C}"/>
              </a:ext>
            </a:extLst>
          </p:cNvPr>
          <p:cNvSpPr>
            <a:spLocks noGrp="1"/>
          </p:cNvSpPr>
          <p:nvPr>
            <p:ph type="title"/>
          </p:nvPr>
        </p:nvSpPr>
        <p:spPr>
          <a:xfrm>
            <a:off x="1054064" y="618517"/>
            <a:ext cx="5855416" cy="1596177"/>
          </a:xfrm>
        </p:spPr>
        <p:txBody>
          <a:bodyPr>
            <a:normAutofit/>
          </a:bodyPr>
          <a:lstStyle/>
          <a:p>
            <a:r>
              <a:rPr lang="en-US" b="1">
                <a:latin typeface="Garamond"/>
              </a:rPr>
              <a:t>Conclusion</a:t>
            </a:r>
          </a:p>
        </p:txBody>
      </p:sp>
      <p:pic>
        <p:nvPicPr>
          <p:cNvPr id="4" name="Picture 4" descr="Map&#10;&#10;Description automatically generated">
            <a:extLst>
              <a:ext uri="{FF2B5EF4-FFF2-40B4-BE49-F238E27FC236}">
                <a16:creationId xmlns:a16="http://schemas.microsoft.com/office/drawing/2014/main" id="{AF071CA5-2CCB-5A22-4F6C-AD50871A3977}"/>
              </a:ext>
            </a:extLst>
          </p:cNvPr>
          <p:cNvPicPr>
            <a:picLocks noChangeAspect="1"/>
          </p:cNvPicPr>
          <p:nvPr/>
        </p:nvPicPr>
        <p:blipFill rotWithShape="1">
          <a:blip r:embed="rId3"/>
          <a:srcRect l="5699" t="9108" r="11658" b="2087"/>
          <a:stretch/>
        </p:blipFill>
        <p:spPr>
          <a:xfrm>
            <a:off x="7456882" y="448489"/>
            <a:ext cx="4100655" cy="6011963"/>
          </a:xfrm>
          <a:prstGeom prst="rect">
            <a:avLst/>
          </a:prstGeom>
        </p:spPr>
      </p:pic>
    </p:spTree>
    <p:extLst>
      <p:ext uri="{BB962C8B-B14F-4D97-AF65-F5344CB8AC3E}">
        <p14:creationId xmlns:p14="http://schemas.microsoft.com/office/powerpoint/2010/main" val="1585587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338-90A9-5E34-93BE-30B86BC7AA04}"/>
              </a:ext>
            </a:extLst>
          </p:cNvPr>
          <p:cNvSpPr>
            <a:spLocks noGrp="1"/>
          </p:cNvSpPr>
          <p:nvPr>
            <p:ph type="title"/>
          </p:nvPr>
        </p:nvSpPr>
        <p:spPr>
          <a:xfrm>
            <a:off x="911803" y="545621"/>
            <a:ext cx="2405974" cy="649318"/>
          </a:xfrm>
        </p:spPr>
        <p:txBody>
          <a:bodyPr/>
          <a:lstStyle/>
          <a:p>
            <a:r>
              <a:rPr lang="en-US" b="1" cap="none">
                <a:latin typeface="Garamond" panose="02020404030301010803" pitchFamily="18" charset="0"/>
              </a:rPr>
              <a:t>Study Area</a:t>
            </a:r>
          </a:p>
        </p:txBody>
      </p:sp>
      <p:sp>
        <p:nvSpPr>
          <p:cNvPr id="5" name="TextBox 4">
            <a:extLst>
              <a:ext uri="{FF2B5EF4-FFF2-40B4-BE49-F238E27FC236}">
                <a16:creationId xmlns:a16="http://schemas.microsoft.com/office/drawing/2014/main" id="{4170B91A-A8F3-B7A4-2F9F-32F2CE9D4E00}"/>
              </a:ext>
            </a:extLst>
          </p:cNvPr>
          <p:cNvSpPr txBox="1"/>
          <p:nvPr/>
        </p:nvSpPr>
        <p:spPr>
          <a:xfrm>
            <a:off x="989584" y="1623986"/>
            <a:ext cx="2250412" cy="276999"/>
          </a:xfrm>
          <a:prstGeom prst="rect">
            <a:avLst/>
          </a:prstGeom>
          <a:solidFill>
            <a:schemeClr val="bg1">
              <a:lumMod val="85000"/>
            </a:schemeClr>
          </a:solidFill>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n-US" sz="1200"/>
              <a:t>(AQU_NAME='DOCKUM’) </a:t>
            </a:r>
          </a:p>
        </p:txBody>
      </p:sp>
      <p:pic>
        <p:nvPicPr>
          <p:cNvPr id="7" name="Picture 6">
            <a:extLst>
              <a:ext uri="{FF2B5EF4-FFF2-40B4-BE49-F238E27FC236}">
                <a16:creationId xmlns:a16="http://schemas.microsoft.com/office/drawing/2014/main" id="{B982121D-6475-E641-ED36-B561EDDEFC1E}"/>
              </a:ext>
            </a:extLst>
          </p:cNvPr>
          <p:cNvPicPr>
            <a:picLocks noChangeAspect="1"/>
          </p:cNvPicPr>
          <p:nvPr/>
        </p:nvPicPr>
        <p:blipFill>
          <a:blip r:embed="rId2"/>
          <a:stretch>
            <a:fillRect/>
          </a:stretch>
        </p:blipFill>
        <p:spPr>
          <a:xfrm>
            <a:off x="774996" y="2847835"/>
            <a:ext cx="2679588" cy="2727666"/>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2B72F536-86A2-9E49-ADF5-C7ED225E1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1632" y="294146"/>
            <a:ext cx="4178330" cy="6110681"/>
          </a:xfrm>
          <a:prstGeom prst="rect">
            <a:avLst/>
          </a:prstGeom>
        </p:spPr>
      </p:pic>
      <p:sp>
        <p:nvSpPr>
          <p:cNvPr id="6" name="Content Placeholder 2">
            <a:extLst>
              <a:ext uri="{FF2B5EF4-FFF2-40B4-BE49-F238E27FC236}">
                <a16:creationId xmlns:a16="http://schemas.microsoft.com/office/drawing/2014/main" id="{F173ECE6-869D-D7FE-0800-F79DA012CEBA}"/>
              </a:ext>
            </a:extLst>
          </p:cNvPr>
          <p:cNvSpPr>
            <a:spLocks noGrp="1"/>
          </p:cNvSpPr>
          <p:nvPr>
            <p:ph idx="1"/>
          </p:nvPr>
        </p:nvSpPr>
        <p:spPr>
          <a:xfrm>
            <a:off x="7753309" y="1809344"/>
            <a:ext cx="4178330" cy="3962401"/>
          </a:xfrm>
          <a:solidFill>
            <a:schemeClr val="accent2">
              <a:lumMod val="20000"/>
              <a:lumOff val="80000"/>
            </a:schemeClr>
          </a:solidFill>
        </p:spPr>
        <p:txBody>
          <a:bodyPr>
            <a:normAutofit/>
          </a:bodyPr>
          <a:lstStyle/>
          <a:p>
            <a:r>
              <a:rPr lang="en-US" sz="1400" cap="none">
                <a:latin typeface="Garamond" panose="02020404030301010803" pitchFamily="18" charset="0"/>
              </a:rPr>
              <a:t>Confined and Unconfined</a:t>
            </a:r>
          </a:p>
          <a:p>
            <a:r>
              <a:rPr lang="en-US" sz="1400" cap="none">
                <a:latin typeface="Garamond" panose="02020404030301010803" pitchFamily="18" charset="0"/>
              </a:rPr>
              <a:t>Area of outcrop: 3,525 square miles</a:t>
            </a:r>
          </a:p>
          <a:p>
            <a:r>
              <a:rPr lang="en-US" sz="1400" cap="none">
                <a:latin typeface="Garamond" panose="02020404030301010803" pitchFamily="18" charset="0"/>
              </a:rPr>
              <a:t>Area of subsurface: 22,030 square miles</a:t>
            </a:r>
          </a:p>
          <a:p>
            <a:r>
              <a:rPr lang="en-US" sz="1400" cap="none">
                <a:latin typeface="Garamond" panose="02020404030301010803" pitchFamily="18" charset="0"/>
              </a:rPr>
              <a:t>Number of counties containing the aquifer: 46</a:t>
            </a:r>
          </a:p>
          <a:p>
            <a:endParaRPr lang="en-US" sz="1400" cap="none">
              <a:latin typeface="Garamond" panose="02020404030301010803" pitchFamily="18" charset="0"/>
            </a:endParaRPr>
          </a:p>
          <a:p>
            <a:r>
              <a:rPr lang="en-US" sz="1400" cap="none">
                <a:latin typeface="Garamond" panose="02020404030301010803" pitchFamily="18" charset="0"/>
              </a:rPr>
              <a:t>Part of High Plains Aquifer System.</a:t>
            </a:r>
          </a:p>
          <a:p>
            <a:r>
              <a:rPr lang="en-US" sz="1400" cap="none">
                <a:latin typeface="Garamond" panose="02020404030301010803" pitchFamily="18" charset="0"/>
              </a:rPr>
              <a:t>Mostly overlain by Ogallala Aquifer</a:t>
            </a:r>
          </a:p>
          <a:p>
            <a:r>
              <a:rPr lang="en-US" sz="1400" cap="none">
                <a:latin typeface="Garamond" panose="02020404030301010803" pitchFamily="18" charset="0"/>
              </a:rPr>
              <a:t>Groundwater used for</a:t>
            </a:r>
          </a:p>
          <a:p>
            <a:pPr lvl="1"/>
            <a:r>
              <a:rPr lang="en-US" sz="1200" cap="none">
                <a:latin typeface="Garamond" panose="02020404030301010803" pitchFamily="18" charset="0"/>
              </a:rPr>
              <a:t>Irrigation</a:t>
            </a:r>
          </a:p>
          <a:p>
            <a:pPr lvl="1"/>
            <a:r>
              <a:rPr lang="en-US" sz="1200" cap="none">
                <a:latin typeface="Garamond" panose="02020404030301010803" pitchFamily="18" charset="0"/>
              </a:rPr>
              <a:t>Municipal Water Supply</a:t>
            </a:r>
          </a:p>
          <a:p>
            <a:pPr lvl="1"/>
            <a:r>
              <a:rPr lang="en-US" sz="1200" cap="none">
                <a:latin typeface="Garamond" panose="02020404030301010803" pitchFamily="18" charset="0"/>
              </a:rPr>
              <a:t>Oil Field Waterproofing</a:t>
            </a:r>
          </a:p>
        </p:txBody>
      </p:sp>
      <p:grpSp>
        <p:nvGrpSpPr>
          <p:cNvPr id="12" name="Group 11">
            <a:extLst>
              <a:ext uri="{FF2B5EF4-FFF2-40B4-BE49-F238E27FC236}">
                <a16:creationId xmlns:a16="http://schemas.microsoft.com/office/drawing/2014/main" id="{8E7DB06C-B035-3282-5324-1437C188D3F7}"/>
              </a:ext>
            </a:extLst>
          </p:cNvPr>
          <p:cNvGrpSpPr/>
          <p:nvPr/>
        </p:nvGrpSpPr>
        <p:grpSpPr>
          <a:xfrm>
            <a:off x="8664102" y="5771745"/>
            <a:ext cx="3048000" cy="353943"/>
            <a:chOff x="8703013" y="6322979"/>
            <a:chExt cx="3048000" cy="353943"/>
          </a:xfrm>
        </p:grpSpPr>
        <p:sp>
          <p:nvSpPr>
            <p:cNvPr id="9" name="TextBox 8">
              <a:extLst>
                <a:ext uri="{FF2B5EF4-FFF2-40B4-BE49-F238E27FC236}">
                  <a16:creationId xmlns:a16="http://schemas.microsoft.com/office/drawing/2014/main" id="{9C39A3DC-FB0F-BF70-3D2C-82986EB791BD}"/>
                </a:ext>
              </a:extLst>
            </p:cNvPr>
            <p:cNvSpPr txBox="1"/>
            <p:nvPr/>
          </p:nvSpPr>
          <p:spPr>
            <a:xfrm>
              <a:off x="8980945" y="6322979"/>
              <a:ext cx="2770068" cy="253916"/>
            </a:xfrm>
            <a:prstGeom prst="rect">
              <a:avLst/>
            </a:prstGeom>
            <a:noFill/>
          </p:spPr>
          <p:txBody>
            <a:bodyPr wrap="square">
              <a:spAutoFit/>
            </a:bodyPr>
            <a:lstStyle/>
            <a:p>
              <a:r>
                <a:rPr lang="en-US" sz="1050" b="1" cap="none">
                  <a:latin typeface="Garamond" panose="02020404030301010803" pitchFamily="18" charset="0"/>
                </a:rPr>
                <a:t>Source: </a:t>
              </a:r>
              <a:r>
                <a:rPr lang="en-US" sz="1050" cap="none">
                  <a:latin typeface="Garamond" panose="02020404030301010803" pitchFamily="18" charset="0"/>
                </a:rPr>
                <a:t>TWDB, Accessed 03/09/2023</a:t>
              </a:r>
              <a:endParaRPr lang="en-US" sz="1050"/>
            </a:p>
          </p:txBody>
        </p:sp>
        <p:sp>
          <p:nvSpPr>
            <p:cNvPr id="11" name="TextBox 10">
              <a:extLst>
                <a:ext uri="{FF2B5EF4-FFF2-40B4-BE49-F238E27FC236}">
                  <a16:creationId xmlns:a16="http://schemas.microsoft.com/office/drawing/2014/main" id="{2F13906E-DD50-74F3-4D9C-4342DBECAB91}"/>
                </a:ext>
              </a:extLst>
            </p:cNvPr>
            <p:cNvSpPr txBox="1"/>
            <p:nvPr/>
          </p:nvSpPr>
          <p:spPr>
            <a:xfrm>
              <a:off x="8703013" y="6476867"/>
              <a:ext cx="2736715" cy="200055"/>
            </a:xfrm>
            <a:prstGeom prst="rect">
              <a:avLst/>
            </a:prstGeom>
            <a:noFill/>
          </p:spPr>
          <p:txBody>
            <a:bodyPr wrap="square">
              <a:spAutoFit/>
            </a:bodyPr>
            <a:lstStyle/>
            <a:p>
              <a:r>
                <a:rPr lang="en-US" sz="700"/>
                <a:t>https://www.twdb.texas.gov/groundwater/aquifer/minors/dockum.asp</a:t>
              </a:r>
            </a:p>
          </p:txBody>
        </p:sp>
      </p:grpSp>
    </p:spTree>
    <p:extLst>
      <p:ext uri="{BB962C8B-B14F-4D97-AF65-F5344CB8AC3E}">
        <p14:creationId xmlns:p14="http://schemas.microsoft.com/office/powerpoint/2010/main" val="363355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C3409-E6DD-D792-517E-FFAE13518E7F}"/>
              </a:ext>
            </a:extLst>
          </p:cNvPr>
          <p:cNvSpPr>
            <a:spLocks noGrp="1"/>
          </p:cNvSpPr>
          <p:nvPr>
            <p:ph type="title"/>
          </p:nvPr>
        </p:nvSpPr>
        <p:spPr>
          <a:xfrm>
            <a:off x="913775" y="618517"/>
            <a:ext cx="10364451" cy="1596177"/>
          </a:xfrm>
        </p:spPr>
        <p:txBody>
          <a:bodyPr>
            <a:normAutofit/>
          </a:bodyPr>
          <a:lstStyle/>
          <a:p>
            <a:r>
              <a:rPr lang="en-US" b="1" cap="none">
                <a:latin typeface="Garamond" panose="02020404030301010803" pitchFamily="18" charset="0"/>
              </a:rPr>
              <a:t>Objective</a:t>
            </a:r>
          </a:p>
        </p:txBody>
      </p:sp>
      <p:graphicFrame>
        <p:nvGraphicFramePr>
          <p:cNvPr id="5" name="Content Placeholder 2">
            <a:extLst>
              <a:ext uri="{FF2B5EF4-FFF2-40B4-BE49-F238E27FC236}">
                <a16:creationId xmlns:a16="http://schemas.microsoft.com/office/drawing/2014/main" id="{0E8ABD31-6148-8B89-5C20-910AC4361FC9}"/>
              </a:ext>
            </a:extLst>
          </p:cNvPr>
          <p:cNvGraphicFramePr>
            <a:graphicFrameLocks noGrp="1"/>
          </p:cNvGraphicFramePr>
          <p:nvPr>
            <p:ph idx="1"/>
            <p:extLst>
              <p:ext uri="{D42A27DB-BD31-4B8C-83A1-F6EECF244321}">
                <p14:modId xmlns:p14="http://schemas.microsoft.com/office/powerpoint/2010/main" val="1134080629"/>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8423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31AA009-40AD-4098-8AE7-680CA35C6E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 name="Rectangle 10">
            <a:extLst>
              <a:ext uri="{FF2B5EF4-FFF2-40B4-BE49-F238E27FC236}">
                <a16:creationId xmlns:a16="http://schemas.microsoft.com/office/drawing/2014/main" id="{4E50CAEE-CAC0-4F18-9593-F09A3338C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2DA77D5-12C4-446D-AC72-A514960A55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3623" t="43915" r="1" b="10213"/>
          <a:stretch/>
        </p:blipFill>
        <p:spPr>
          <a:xfrm>
            <a:off x="8199690" y="290557"/>
            <a:ext cx="3992310" cy="3905520"/>
          </a:xfrm>
          <a:prstGeom prst="rect">
            <a:avLst/>
          </a:prstGeom>
        </p:spPr>
      </p:pic>
      <p:pic>
        <p:nvPicPr>
          <p:cNvPr id="15" name="Picture 14">
            <a:extLst>
              <a:ext uri="{FF2B5EF4-FFF2-40B4-BE49-F238E27FC236}">
                <a16:creationId xmlns:a16="http://schemas.microsoft.com/office/drawing/2014/main" id="{19E04E4F-6B32-4651-ACE0-DACABF1FC2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2450" t="1120" r="54326" b="73832"/>
          <a:stretch/>
        </p:blipFill>
        <p:spPr>
          <a:xfrm>
            <a:off x="4581330" y="0"/>
            <a:ext cx="6762408" cy="2867764"/>
          </a:xfrm>
          <a:prstGeom prst="rect">
            <a:avLst/>
          </a:prstGeom>
        </p:spPr>
      </p:pic>
      <p:sp>
        <p:nvSpPr>
          <p:cNvPr id="2" name="Title 1">
            <a:extLst>
              <a:ext uri="{FF2B5EF4-FFF2-40B4-BE49-F238E27FC236}">
                <a16:creationId xmlns:a16="http://schemas.microsoft.com/office/drawing/2014/main" id="{BA579624-D8A9-EFA5-C5AB-C2D749192EA4}"/>
              </a:ext>
            </a:extLst>
          </p:cNvPr>
          <p:cNvSpPr>
            <a:spLocks noGrp="1"/>
          </p:cNvSpPr>
          <p:nvPr>
            <p:ph type="title"/>
          </p:nvPr>
        </p:nvSpPr>
        <p:spPr>
          <a:xfrm>
            <a:off x="1286933" y="2213361"/>
            <a:ext cx="6247721" cy="2204815"/>
          </a:xfrm>
        </p:spPr>
        <p:txBody>
          <a:bodyPr vert="horz" lIns="91440" tIns="45720" rIns="91440" bIns="45720" rtlCol="0" anchor="b">
            <a:normAutofit/>
          </a:bodyPr>
          <a:lstStyle/>
          <a:p>
            <a:pPr algn="l"/>
            <a:r>
              <a:rPr lang="en-US" sz="4800"/>
              <a:t>JOHN</a:t>
            </a:r>
          </a:p>
        </p:txBody>
      </p:sp>
      <p:pic>
        <p:nvPicPr>
          <p:cNvPr id="17" name="Picture 16">
            <a:extLst>
              <a:ext uri="{FF2B5EF4-FFF2-40B4-BE49-F238E27FC236}">
                <a16:creationId xmlns:a16="http://schemas.microsoft.com/office/drawing/2014/main" id="{13D4F2B0-7771-46FC-9763-240E8F55F1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65973" t="81531" r="19879"/>
          <a:stretch/>
        </p:blipFill>
        <p:spPr>
          <a:xfrm>
            <a:off x="10246407" y="5429242"/>
            <a:ext cx="1945594" cy="1428758"/>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pic>
        <p:nvPicPr>
          <p:cNvPr id="19" name="Picture 18">
            <a:extLst>
              <a:ext uri="{FF2B5EF4-FFF2-40B4-BE49-F238E27FC236}">
                <a16:creationId xmlns:a16="http://schemas.microsoft.com/office/drawing/2014/main" id="{6164F387-6750-4AFF-8A10-65C64D31EC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6466" t="75007" r="30510"/>
          <a:stretch/>
        </p:blipFill>
        <p:spPr>
          <a:xfrm>
            <a:off x="9795659" y="4064996"/>
            <a:ext cx="2716669" cy="1658803"/>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Tree>
    <p:extLst>
      <p:ext uri="{BB962C8B-B14F-4D97-AF65-F5344CB8AC3E}">
        <p14:creationId xmlns:p14="http://schemas.microsoft.com/office/powerpoint/2010/main" val="189316288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31FE3-6CDF-A112-A076-3E0B404947AB}"/>
              </a:ext>
            </a:extLst>
          </p:cNvPr>
          <p:cNvSpPr>
            <a:spLocks noGrp="1"/>
          </p:cNvSpPr>
          <p:nvPr>
            <p:ph type="title"/>
          </p:nvPr>
        </p:nvSpPr>
        <p:spPr/>
        <p:txBody>
          <a:bodyPr/>
          <a:lstStyle/>
          <a:p>
            <a:r>
              <a:rPr lang="en-US" b="1" cap="none">
                <a:latin typeface="Garamond"/>
              </a:rPr>
              <a:t>Data Compilation / Filtering</a:t>
            </a:r>
            <a:endParaRPr lang="en-US" b="1" cap="none">
              <a:latin typeface="Garamond" panose="02020404030301010803" pitchFamily="18" charset="0"/>
            </a:endParaRPr>
          </a:p>
        </p:txBody>
      </p:sp>
      <p:sp>
        <p:nvSpPr>
          <p:cNvPr id="3" name="Content Placeholder 2">
            <a:extLst>
              <a:ext uri="{FF2B5EF4-FFF2-40B4-BE49-F238E27FC236}">
                <a16:creationId xmlns:a16="http://schemas.microsoft.com/office/drawing/2014/main" id="{C35C4EB5-B032-293D-E34A-79F404A7AF61}"/>
              </a:ext>
            </a:extLst>
          </p:cNvPr>
          <p:cNvSpPr>
            <a:spLocks noGrp="1"/>
          </p:cNvSpPr>
          <p:nvPr>
            <p:ph idx="1"/>
          </p:nvPr>
        </p:nvSpPr>
        <p:spPr/>
        <p:txBody>
          <a:bodyPr/>
          <a:lstStyle/>
          <a:p>
            <a:r>
              <a:rPr lang="en-US" cap="none">
                <a:latin typeface="Garamond"/>
              </a:rPr>
              <a:t>Fluoride Concentration for Wells (</a:t>
            </a:r>
            <a:r>
              <a:rPr lang="en-US" cap="none" err="1">
                <a:solidFill>
                  <a:schemeClr val="accent6">
                    <a:lumMod val="50000"/>
                  </a:schemeClr>
                </a:solidFill>
                <a:latin typeface="Garamond"/>
              </a:rPr>
              <a:t>Avg_Fl</a:t>
            </a:r>
            <a:r>
              <a:rPr lang="en-US" cap="none">
                <a:latin typeface="Garamond"/>
              </a:rPr>
              <a:t>) from TWDB</a:t>
            </a:r>
          </a:p>
          <a:p>
            <a:pPr>
              <a:buClr>
                <a:srgbClr val="000000"/>
              </a:buClr>
            </a:pPr>
            <a:r>
              <a:rPr lang="en-US" cap="none">
                <a:latin typeface="Garamond"/>
              </a:rPr>
              <a:t>Well Depth from TWDB</a:t>
            </a:r>
          </a:p>
          <a:p>
            <a:r>
              <a:rPr lang="en-US" cap="none">
                <a:latin typeface="Garamond"/>
              </a:rPr>
              <a:t>PRISM Data</a:t>
            </a:r>
          </a:p>
          <a:p>
            <a:pPr lvl="1"/>
            <a:r>
              <a:rPr lang="en-US" cap="none">
                <a:latin typeface="Garamond"/>
              </a:rPr>
              <a:t>30-yr Normal Precipitation : Annual (</a:t>
            </a:r>
            <a:r>
              <a:rPr lang="en-US" cap="none">
                <a:solidFill>
                  <a:schemeClr val="accent6">
                    <a:lumMod val="50000"/>
                  </a:schemeClr>
                </a:solidFill>
                <a:latin typeface="Garamond"/>
              </a:rPr>
              <a:t>PPT</a:t>
            </a:r>
            <a:r>
              <a:rPr lang="en-US" cap="none">
                <a:latin typeface="Garamond"/>
              </a:rPr>
              <a:t>)</a:t>
            </a:r>
          </a:p>
          <a:p>
            <a:pPr lvl="1"/>
            <a:r>
              <a:rPr lang="en-US" cap="none">
                <a:latin typeface="Garamond"/>
              </a:rPr>
              <a:t>30-yr Normal Mean Temperature : Annual (</a:t>
            </a:r>
            <a:r>
              <a:rPr lang="en-US" cap="none" err="1">
                <a:solidFill>
                  <a:schemeClr val="accent6">
                    <a:lumMod val="50000"/>
                  </a:schemeClr>
                </a:solidFill>
                <a:latin typeface="Garamond"/>
              </a:rPr>
              <a:t>Tmean</a:t>
            </a:r>
            <a:r>
              <a:rPr lang="en-US" cap="none">
                <a:latin typeface="Garamond"/>
              </a:rPr>
              <a:t>)</a:t>
            </a:r>
          </a:p>
          <a:p>
            <a:r>
              <a:rPr lang="en-US" cap="none">
                <a:latin typeface="Garamond"/>
              </a:rPr>
              <a:t>Landcover Data (MRLC Landcover)</a:t>
            </a:r>
            <a:endParaRPr lang="en-US" cap="none">
              <a:latin typeface="Garamond" panose="02020404030301010803" pitchFamily="18" charset="0"/>
            </a:endParaRPr>
          </a:p>
          <a:p>
            <a:pPr lvl="1"/>
            <a:endParaRPr lang="en-US" cap="none">
              <a:latin typeface="Garamond" panose="02020404030301010803" pitchFamily="18" charset="0"/>
            </a:endParaRPr>
          </a:p>
          <a:p>
            <a:pPr lvl="1"/>
            <a:endParaRPr lang="en-US" cap="none">
              <a:latin typeface="Garamond" panose="02020404030301010803" pitchFamily="18" charset="0"/>
            </a:endParaRPr>
          </a:p>
        </p:txBody>
      </p:sp>
    </p:spTree>
    <p:extLst>
      <p:ext uri="{BB962C8B-B14F-4D97-AF65-F5344CB8AC3E}">
        <p14:creationId xmlns:p14="http://schemas.microsoft.com/office/powerpoint/2010/main" val="2064098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D60AE8-9DBE-A2AF-5F2C-55A1887EC3B3}"/>
              </a:ext>
            </a:extLst>
          </p:cNvPr>
          <p:cNvSpPr>
            <a:spLocks noGrp="1"/>
          </p:cNvSpPr>
          <p:nvPr>
            <p:ph type="title"/>
          </p:nvPr>
        </p:nvSpPr>
        <p:spPr>
          <a:xfrm>
            <a:off x="913775" y="618517"/>
            <a:ext cx="10364451" cy="1596177"/>
          </a:xfrm>
        </p:spPr>
        <p:txBody>
          <a:bodyPr>
            <a:normAutofit/>
          </a:bodyPr>
          <a:lstStyle/>
          <a:p>
            <a:r>
              <a:rPr lang="en-US" cap="none">
                <a:latin typeface="Garamond" panose="02020404030301010803" pitchFamily="18" charset="0"/>
              </a:rPr>
              <a:t>SSURGO Data Extraction for Wells</a:t>
            </a:r>
          </a:p>
        </p:txBody>
      </p:sp>
      <p:sp>
        <p:nvSpPr>
          <p:cNvPr id="9" name="Content Placeholder 4">
            <a:extLst>
              <a:ext uri="{FF2B5EF4-FFF2-40B4-BE49-F238E27FC236}">
                <a16:creationId xmlns:a16="http://schemas.microsoft.com/office/drawing/2014/main" id="{5DA7FD7A-9064-A599-6AF6-02C1ECF518E1}"/>
              </a:ext>
            </a:extLst>
          </p:cNvPr>
          <p:cNvSpPr>
            <a:spLocks noGrp="1"/>
          </p:cNvSpPr>
          <p:nvPr>
            <p:ph idx="1"/>
          </p:nvPr>
        </p:nvSpPr>
        <p:spPr>
          <a:xfrm>
            <a:off x="913774" y="2367092"/>
            <a:ext cx="10659609" cy="3424107"/>
          </a:xfrm>
        </p:spPr>
        <p:txBody>
          <a:bodyPr>
            <a:normAutofit/>
          </a:bodyPr>
          <a:lstStyle/>
          <a:p>
            <a:r>
              <a:rPr lang="en-US" cap="none"/>
              <a:t>Performed database queries by linking multiple tables together in SSURGO Database using Python (</a:t>
            </a:r>
            <a:r>
              <a:rPr lang="en-US" cap="none" err="1"/>
              <a:t>geopandas</a:t>
            </a:r>
            <a:r>
              <a:rPr lang="en-US" cap="none"/>
              <a:t> and </a:t>
            </a:r>
            <a:r>
              <a:rPr lang="en-US" cap="none" err="1"/>
              <a:t>fiona</a:t>
            </a:r>
            <a:r>
              <a:rPr lang="en-US" cap="none"/>
              <a:t>) and QGIS.</a:t>
            </a:r>
          </a:p>
          <a:p>
            <a:pPr>
              <a:buClr>
                <a:srgbClr val="000000"/>
              </a:buClr>
            </a:pPr>
            <a:endParaRPr lang="en-US" cap="none"/>
          </a:p>
          <a:p>
            <a:pPr>
              <a:buClr>
                <a:srgbClr val="000000"/>
              </a:buClr>
            </a:pPr>
            <a:endParaRPr lang="en-US" cap="none"/>
          </a:p>
          <a:p>
            <a:pPr>
              <a:buClr>
                <a:srgbClr val="000000"/>
              </a:buClr>
            </a:pPr>
            <a:endParaRPr lang="en-US" cap="none"/>
          </a:p>
          <a:p>
            <a:pPr>
              <a:buClr>
                <a:srgbClr val="000000"/>
              </a:buClr>
            </a:pPr>
            <a:r>
              <a:rPr lang="en-US" cap="none"/>
              <a:t>Extracted various parameters from </a:t>
            </a:r>
            <a:r>
              <a:rPr lang="en-US" cap="none" err="1"/>
              <a:t>chorizon</a:t>
            </a:r>
            <a:r>
              <a:rPr lang="en-US" cap="none"/>
              <a:t>, component </a:t>
            </a:r>
            <a:r>
              <a:rPr lang="en-US" cap="none" err="1"/>
              <a:t>chtexturegrp</a:t>
            </a:r>
            <a:r>
              <a:rPr lang="en-US" cap="none"/>
              <a:t> and </a:t>
            </a:r>
            <a:r>
              <a:rPr lang="en-US" cap="none" err="1"/>
              <a:t>chtexture</a:t>
            </a:r>
            <a:r>
              <a:rPr lang="en-US" cap="none"/>
              <a:t> table.</a:t>
            </a:r>
            <a:endParaRPr lang="en-US"/>
          </a:p>
        </p:txBody>
      </p:sp>
      <p:pic>
        <p:nvPicPr>
          <p:cNvPr id="11" name="Picture 12" descr="Graphical user interface, application&#10;&#10;Description automatically generated">
            <a:extLst>
              <a:ext uri="{FF2B5EF4-FFF2-40B4-BE49-F238E27FC236}">
                <a16:creationId xmlns:a16="http://schemas.microsoft.com/office/drawing/2014/main" id="{D3729B0B-525E-1C65-A9F7-32F2E24B3C8E}"/>
              </a:ext>
            </a:extLst>
          </p:cNvPr>
          <p:cNvPicPr>
            <a:picLocks noChangeAspect="1"/>
          </p:cNvPicPr>
          <p:nvPr/>
        </p:nvPicPr>
        <p:blipFill>
          <a:blip r:embed="rId3"/>
          <a:stretch>
            <a:fillRect/>
          </a:stretch>
        </p:blipFill>
        <p:spPr>
          <a:xfrm>
            <a:off x="1191489" y="3667006"/>
            <a:ext cx="10462161" cy="572971"/>
          </a:xfrm>
          <a:prstGeom prst="rect">
            <a:avLst/>
          </a:prstGeom>
        </p:spPr>
      </p:pic>
    </p:spTree>
    <p:extLst>
      <p:ext uri="{BB962C8B-B14F-4D97-AF65-F5344CB8AC3E}">
        <p14:creationId xmlns:p14="http://schemas.microsoft.com/office/powerpoint/2010/main" val="334710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0AE8-9DBE-A2AF-5F2C-55A1887EC3B3}"/>
              </a:ext>
            </a:extLst>
          </p:cNvPr>
          <p:cNvSpPr>
            <a:spLocks noGrp="1"/>
          </p:cNvSpPr>
          <p:nvPr>
            <p:ph type="title"/>
          </p:nvPr>
        </p:nvSpPr>
        <p:spPr>
          <a:xfrm>
            <a:off x="913775" y="618518"/>
            <a:ext cx="10364451" cy="705458"/>
          </a:xfrm>
        </p:spPr>
        <p:txBody>
          <a:bodyPr/>
          <a:lstStyle/>
          <a:p>
            <a:r>
              <a:rPr lang="en-US" cap="none">
                <a:latin typeface="Garamond" panose="02020404030301010803" pitchFamily="18" charset="0"/>
              </a:rPr>
              <a:t>SSURGO data Extraction for Wells</a:t>
            </a:r>
          </a:p>
        </p:txBody>
      </p:sp>
      <p:graphicFrame>
        <p:nvGraphicFramePr>
          <p:cNvPr id="4" name="Content Placeholder 3">
            <a:extLst>
              <a:ext uri="{FF2B5EF4-FFF2-40B4-BE49-F238E27FC236}">
                <a16:creationId xmlns:a16="http://schemas.microsoft.com/office/drawing/2014/main" id="{F247BE11-C390-241A-CA07-660B19143D0E}"/>
              </a:ext>
            </a:extLst>
          </p:cNvPr>
          <p:cNvGraphicFramePr>
            <a:graphicFrameLocks noGrp="1"/>
          </p:cNvGraphicFramePr>
          <p:nvPr>
            <p:ph idx="1"/>
            <p:extLst>
              <p:ext uri="{D42A27DB-BD31-4B8C-83A1-F6EECF244321}">
                <p14:modId xmlns:p14="http://schemas.microsoft.com/office/powerpoint/2010/main" val="666115714"/>
              </p:ext>
            </p:extLst>
          </p:nvPr>
        </p:nvGraphicFramePr>
        <p:xfrm>
          <a:off x="1078655" y="1544200"/>
          <a:ext cx="10364451" cy="3556440"/>
        </p:xfrm>
        <a:graphic>
          <a:graphicData uri="http://schemas.openxmlformats.org/drawingml/2006/table">
            <a:tbl>
              <a:tblPr>
                <a:tableStyleId>{793D81CF-94F2-401A-BA57-92F5A7B2D0C5}</a:tableStyleId>
              </a:tblPr>
              <a:tblGrid>
                <a:gridCol w="1095671">
                  <a:extLst>
                    <a:ext uri="{9D8B030D-6E8A-4147-A177-3AD203B41FA5}">
                      <a16:colId xmlns:a16="http://schemas.microsoft.com/office/drawing/2014/main" val="1518933095"/>
                    </a:ext>
                  </a:extLst>
                </a:gridCol>
                <a:gridCol w="9268780">
                  <a:extLst>
                    <a:ext uri="{9D8B030D-6E8A-4147-A177-3AD203B41FA5}">
                      <a16:colId xmlns:a16="http://schemas.microsoft.com/office/drawing/2014/main" val="2913461659"/>
                    </a:ext>
                  </a:extLst>
                </a:gridCol>
              </a:tblGrid>
              <a:tr h="190235">
                <a:tc>
                  <a:txBody>
                    <a:bodyPr/>
                    <a:lstStyle/>
                    <a:p>
                      <a:pPr algn="ctr" fontAlgn="b"/>
                      <a:r>
                        <a:rPr lang="en-US" sz="1400" b="1" u="none" strike="noStrike">
                          <a:effectLst/>
                        </a:rPr>
                        <a:t>Parameter</a:t>
                      </a:r>
                      <a:endParaRPr lang="en-US" sz="1400" b="1"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a:effectLst/>
                        </a:rPr>
                        <a:t>Description</a:t>
                      </a:r>
                      <a:endParaRPr lang="en-US" sz="1400" b="1"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44289500"/>
                  </a:ext>
                </a:extLst>
              </a:tr>
              <a:tr h="190235">
                <a:tc>
                  <a:txBody>
                    <a:bodyPr/>
                    <a:lstStyle/>
                    <a:p>
                      <a:pPr algn="l" fontAlgn="b"/>
                      <a:r>
                        <a:rPr lang="en-US" sz="1400" u="none" strike="noStrike">
                          <a:effectLst/>
                        </a:rPr>
                        <a:t>slope</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The difference in elevation between two points, expressed as a percentage of the distance between those points. (SSM)</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14467061"/>
                  </a:ext>
                </a:extLst>
              </a:tr>
              <a:tr h="190235">
                <a:tc>
                  <a:txBody>
                    <a:bodyPr/>
                    <a:lstStyle/>
                    <a:p>
                      <a:pPr algn="l" fontAlgn="b"/>
                      <a:r>
                        <a:rPr lang="en-US" sz="1400" u="none" strike="noStrike">
                          <a:effectLst/>
                        </a:rPr>
                        <a:t>elev</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The vertical distance from mean sea level to a point on the earth's surface</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704635"/>
                  </a:ext>
                </a:extLst>
              </a:tr>
              <a:tr h="190235">
                <a:tc>
                  <a:txBody>
                    <a:bodyPr/>
                    <a:lstStyle/>
                    <a:p>
                      <a:pPr algn="l" fontAlgn="b"/>
                      <a:r>
                        <a:rPr lang="en-US" sz="1400" u="none" strike="noStrike" err="1">
                          <a:effectLst/>
                        </a:rPr>
                        <a:t>sandtotal</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Mineral particles 0.05mm to 2.0mm in equivalent diameter as a weight percentage of the less than 2 mm fraction</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81709573"/>
                  </a:ext>
                </a:extLst>
              </a:tr>
              <a:tr h="190235">
                <a:tc>
                  <a:txBody>
                    <a:bodyPr/>
                    <a:lstStyle/>
                    <a:p>
                      <a:pPr algn="l" fontAlgn="b"/>
                      <a:r>
                        <a:rPr lang="en-US" sz="1400" u="none" strike="noStrike" err="1">
                          <a:effectLst/>
                        </a:rPr>
                        <a:t>claytotal</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Mineral particles less than 0.002mm in equivalent diameter as a weight percentage of the less than 2.0mm fraction</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27616602"/>
                  </a:ext>
                </a:extLst>
              </a:tr>
              <a:tr h="190235">
                <a:tc>
                  <a:txBody>
                    <a:bodyPr/>
                    <a:lstStyle/>
                    <a:p>
                      <a:pPr algn="l" fontAlgn="b"/>
                      <a:r>
                        <a:rPr lang="en-US" sz="1400" u="none" strike="noStrike">
                          <a:effectLst/>
                        </a:rPr>
                        <a:t>om</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The amount by weight of decomposed plant and animal residue expressed as a weight percentage of the less than 2 mm soil material</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47761921"/>
                  </a:ext>
                </a:extLst>
              </a:tr>
              <a:tr h="190235">
                <a:tc>
                  <a:txBody>
                    <a:bodyPr/>
                    <a:lstStyle/>
                    <a:p>
                      <a:pPr algn="l" fontAlgn="b"/>
                      <a:r>
                        <a:rPr lang="en-US" sz="1400" u="none" strike="noStrike">
                          <a:effectLst/>
                        </a:rPr>
                        <a:t>ksat</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The amount of water that would move vertically through a unit area of saturated soil in unit time under unit hydraulic gradient.</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6528479"/>
                  </a:ext>
                </a:extLst>
              </a:tr>
              <a:tr h="190235">
                <a:tc>
                  <a:txBody>
                    <a:bodyPr/>
                    <a:lstStyle/>
                    <a:p>
                      <a:pPr algn="l" fontAlgn="b"/>
                      <a:r>
                        <a:rPr lang="en-US" sz="1400" u="none" strike="noStrike">
                          <a:effectLst/>
                        </a:rPr>
                        <a:t>awc</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The amount of water that an increment of soil depth, inclusive of fragments, can store that is available to plants</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6562370"/>
                  </a:ext>
                </a:extLst>
              </a:tr>
              <a:tr h="190235">
                <a:tc>
                  <a:txBody>
                    <a:bodyPr/>
                    <a:lstStyle/>
                    <a:p>
                      <a:pPr algn="l" fontAlgn="b"/>
                      <a:r>
                        <a:rPr lang="en-US" sz="1400" u="none" strike="noStrike" err="1">
                          <a:effectLst/>
                        </a:rPr>
                        <a:t>wsatiated</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The estimated volumetric soil water content at or near zero bar tension, expressed as a percentage of the whole soil.</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00679758"/>
                  </a:ext>
                </a:extLst>
              </a:tr>
              <a:tr h="190235">
                <a:tc>
                  <a:txBody>
                    <a:bodyPr/>
                    <a:lstStyle/>
                    <a:p>
                      <a:pPr algn="l" fontAlgn="b"/>
                      <a:r>
                        <a:rPr lang="en-US" sz="1400" u="none" strike="noStrike">
                          <a:effectLst/>
                        </a:rPr>
                        <a:t>ll</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The water content of the soil at the change between the liquid and plastic states</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69205735"/>
                  </a:ext>
                </a:extLst>
              </a:tr>
              <a:tr h="190235">
                <a:tc>
                  <a:txBody>
                    <a:bodyPr/>
                    <a:lstStyle/>
                    <a:p>
                      <a:pPr algn="l" fontAlgn="b"/>
                      <a:r>
                        <a:rPr lang="en-US" sz="1400" u="none" strike="noStrike">
                          <a:effectLst/>
                        </a:rPr>
                        <a:t>pi</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The numerical difference between the liquid limit and plastic limit</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9780107"/>
                  </a:ext>
                </a:extLst>
              </a:tr>
              <a:tr h="190235">
                <a:tc>
                  <a:txBody>
                    <a:bodyPr/>
                    <a:lstStyle/>
                    <a:p>
                      <a:pPr algn="l" fontAlgn="b"/>
                      <a:r>
                        <a:rPr lang="en-US" sz="1400" u="none" strike="noStrike" err="1">
                          <a:effectLst/>
                        </a:rPr>
                        <a:t>kwfact</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An erodibility factor which quantifies the susceptibility of soil particles to detachment and movement by water</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161510664"/>
                  </a:ext>
                </a:extLst>
              </a:tr>
              <a:tr h="190235">
                <a:tc>
                  <a:txBody>
                    <a:bodyPr/>
                    <a:lstStyle/>
                    <a:p>
                      <a:pPr algn="l" fontAlgn="b"/>
                      <a:r>
                        <a:rPr lang="en-US" sz="1400" u="none" strike="noStrike" err="1">
                          <a:effectLst/>
                        </a:rPr>
                        <a:t>kffact</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An erodibility factor which quantifies the susceptibility of soil particles to detachment by water</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91360438"/>
                  </a:ext>
                </a:extLst>
              </a:tr>
              <a:tr h="190235">
                <a:tc>
                  <a:txBody>
                    <a:bodyPr/>
                    <a:lstStyle/>
                    <a:p>
                      <a:pPr algn="l" fontAlgn="b"/>
                      <a:r>
                        <a:rPr lang="en-US" sz="1400" u="none" strike="noStrike" err="1">
                          <a:effectLst/>
                        </a:rPr>
                        <a:t>ec</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The electrical conductivity of an extract from saturated soil paste</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83995879"/>
                  </a:ext>
                </a:extLst>
              </a:tr>
              <a:tr h="190235">
                <a:tc>
                  <a:txBody>
                    <a:bodyPr/>
                    <a:lstStyle/>
                    <a:p>
                      <a:pPr algn="l" fontAlgn="b"/>
                      <a:r>
                        <a:rPr lang="en-US" sz="1400" u="none" strike="noStrike" err="1">
                          <a:effectLst/>
                        </a:rPr>
                        <a:t>ph</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A numerical expression of the relative acidity or alkalinity of a soil sample</a:t>
                      </a:r>
                      <a:endParaRPr lang="en-US" sz="14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48602195"/>
                  </a:ext>
                </a:extLst>
              </a:tr>
            </a:tbl>
          </a:graphicData>
        </a:graphic>
      </p:graphicFrame>
      <p:graphicFrame>
        <p:nvGraphicFramePr>
          <p:cNvPr id="3" name="Table 4">
            <a:extLst>
              <a:ext uri="{FF2B5EF4-FFF2-40B4-BE49-F238E27FC236}">
                <a16:creationId xmlns:a16="http://schemas.microsoft.com/office/drawing/2014/main" id="{49EBACDC-305C-66DD-CBE0-5D0F7C25CE81}"/>
              </a:ext>
            </a:extLst>
          </p:cNvPr>
          <p:cNvGraphicFramePr>
            <a:graphicFrameLocks noGrp="1"/>
          </p:cNvGraphicFramePr>
          <p:nvPr>
            <p:extLst>
              <p:ext uri="{D42A27DB-BD31-4B8C-83A1-F6EECF244321}">
                <p14:modId xmlns:p14="http://schemas.microsoft.com/office/powerpoint/2010/main" val="1356874251"/>
              </p:ext>
            </p:extLst>
          </p:nvPr>
        </p:nvGraphicFramePr>
        <p:xfrm>
          <a:off x="4353827" y="5422713"/>
          <a:ext cx="3978431" cy="1112520"/>
        </p:xfrm>
        <a:graphic>
          <a:graphicData uri="http://schemas.openxmlformats.org/drawingml/2006/table">
            <a:tbl>
              <a:tblPr firstRow="1" bandRow="1">
                <a:tableStyleId>{616DA210-FB5B-4158-B5E0-FEB733F419BA}</a:tableStyleId>
              </a:tblPr>
              <a:tblGrid>
                <a:gridCol w="425460">
                  <a:extLst>
                    <a:ext uri="{9D8B030D-6E8A-4147-A177-3AD203B41FA5}">
                      <a16:colId xmlns:a16="http://schemas.microsoft.com/office/drawing/2014/main" val="1302887993"/>
                    </a:ext>
                  </a:extLst>
                </a:gridCol>
                <a:gridCol w="3552971">
                  <a:extLst>
                    <a:ext uri="{9D8B030D-6E8A-4147-A177-3AD203B41FA5}">
                      <a16:colId xmlns:a16="http://schemas.microsoft.com/office/drawing/2014/main" val="2775925328"/>
                    </a:ext>
                  </a:extLst>
                </a:gridCol>
              </a:tblGrid>
              <a:tr h="370840">
                <a:tc>
                  <a:txBody>
                    <a:bodyPr/>
                    <a:lstStyle/>
                    <a:p>
                      <a:pPr algn="ctr"/>
                      <a:r>
                        <a:rPr lang="en-US" sz="1600"/>
                        <a:t>l</a:t>
                      </a:r>
                    </a:p>
                  </a:txBody>
                  <a:tcPr anchor="ctr"/>
                </a:tc>
                <a:tc>
                  <a:txBody>
                    <a:bodyPr/>
                    <a:lstStyle/>
                    <a:p>
                      <a:pPr algn="ctr"/>
                      <a:r>
                        <a:rPr lang="en-US" sz="1600"/>
                        <a:t>Low</a:t>
                      </a:r>
                    </a:p>
                  </a:txBody>
                  <a:tcPr anchor="ctr"/>
                </a:tc>
                <a:extLst>
                  <a:ext uri="{0D108BD9-81ED-4DB2-BD59-A6C34878D82A}">
                    <a16:rowId xmlns:a16="http://schemas.microsoft.com/office/drawing/2014/main" val="2449177015"/>
                  </a:ext>
                </a:extLst>
              </a:tr>
              <a:tr h="370840">
                <a:tc>
                  <a:txBody>
                    <a:bodyPr/>
                    <a:lstStyle/>
                    <a:p>
                      <a:pPr algn="ctr"/>
                      <a:r>
                        <a:rPr lang="en-US" sz="1600"/>
                        <a:t>r</a:t>
                      </a:r>
                    </a:p>
                  </a:txBody>
                  <a:tcPr anchor="ctr"/>
                </a:tc>
                <a:tc>
                  <a:txBody>
                    <a:bodyPr/>
                    <a:lstStyle/>
                    <a:p>
                      <a:pPr algn="ctr"/>
                      <a:r>
                        <a:rPr lang="en-US" sz="1600"/>
                        <a:t>Representative Value (Arithmetic Mean)</a:t>
                      </a:r>
                    </a:p>
                  </a:txBody>
                  <a:tcPr anchor="ctr"/>
                </a:tc>
                <a:extLst>
                  <a:ext uri="{0D108BD9-81ED-4DB2-BD59-A6C34878D82A}">
                    <a16:rowId xmlns:a16="http://schemas.microsoft.com/office/drawing/2014/main" val="1898388922"/>
                  </a:ext>
                </a:extLst>
              </a:tr>
              <a:tr h="370840">
                <a:tc>
                  <a:txBody>
                    <a:bodyPr/>
                    <a:lstStyle/>
                    <a:p>
                      <a:pPr algn="ctr"/>
                      <a:r>
                        <a:rPr lang="en-US" sz="1600"/>
                        <a:t>h</a:t>
                      </a:r>
                    </a:p>
                  </a:txBody>
                  <a:tcPr anchor="ctr"/>
                </a:tc>
                <a:tc>
                  <a:txBody>
                    <a:bodyPr/>
                    <a:lstStyle/>
                    <a:p>
                      <a:pPr algn="ctr"/>
                      <a:r>
                        <a:rPr lang="en-US" sz="1600"/>
                        <a:t>High</a:t>
                      </a:r>
                    </a:p>
                  </a:txBody>
                  <a:tcPr anchor="ctr"/>
                </a:tc>
                <a:extLst>
                  <a:ext uri="{0D108BD9-81ED-4DB2-BD59-A6C34878D82A}">
                    <a16:rowId xmlns:a16="http://schemas.microsoft.com/office/drawing/2014/main" val="990098872"/>
                  </a:ext>
                </a:extLst>
              </a:tr>
            </a:tbl>
          </a:graphicData>
        </a:graphic>
      </p:graphicFrame>
    </p:spTree>
    <p:extLst>
      <p:ext uri="{BB962C8B-B14F-4D97-AF65-F5344CB8AC3E}">
        <p14:creationId xmlns:p14="http://schemas.microsoft.com/office/powerpoint/2010/main" val="279601101"/>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C83D25E4796F4AB2F8EAB7ED04CCF5" ma:contentTypeVersion="2" ma:contentTypeDescription="Create a new document." ma:contentTypeScope="" ma:versionID="6637b5e37d30c4b776ef725f7660e7ce">
  <xsd:schema xmlns:xsd="http://www.w3.org/2001/XMLSchema" xmlns:xs="http://www.w3.org/2001/XMLSchema" xmlns:p="http://schemas.microsoft.com/office/2006/metadata/properties" xmlns:ns2="c8450121-6c50-429a-a842-d58a7c74d005" targetNamespace="http://schemas.microsoft.com/office/2006/metadata/properties" ma:root="true" ma:fieldsID="dbbec078394f8ff1b852d4806891be4f" ns2:_="">
    <xsd:import namespace="c8450121-6c50-429a-a842-d58a7c74d00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450121-6c50-429a-a842-d58a7c74d0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C165A9-7F3F-4E21-9074-5283A3843A94}">
  <ds:schemaRefs>
    <ds:schemaRef ds:uri="c8450121-6c50-429a-a842-d58a7c74d00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0B975F1-FC6B-4D47-AFD1-F2980B16BE7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7939181-4F9E-43CB-AB1B-94E0EA6FD8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Droplet</Template>
  <Application>Microsoft Office PowerPoint</Application>
  <PresentationFormat>Widescreen</PresentationFormat>
  <Slides>36</Slides>
  <Notes>11</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Droplet</vt:lpstr>
      <vt:lpstr>ADEMOLA</vt:lpstr>
      <vt:lpstr>Mapping Fluoride Contamination Risk In Dockum Aquifer </vt:lpstr>
      <vt:lpstr>Literature Review</vt:lpstr>
      <vt:lpstr>Study Area</vt:lpstr>
      <vt:lpstr>Objective</vt:lpstr>
      <vt:lpstr>JOHN</vt:lpstr>
      <vt:lpstr>Data Compilation / Filtering</vt:lpstr>
      <vt:lpstr>SSURGO Data Extraction for Wells</vt:lpstr>
      <vt:lpstr>SSURGO data Extraction for Wells</vt:lpstr>
      <vt:lpstr>Recoding for Categorical Variables</vt:lpstr>
      <vt:lpstr>AALOK</vt:lpstr>
      <vt:lpstr>Selection of Independent Variables</vt:lpstr>
      <vt:lpstr>Correlation</vt:lpstr>
      <vt:lpstr>Feature Importance</vt:lpstr>
      <vt:lpstr>Logistic Regression Part of Ensemble 1</vt:lpstr>
      <vt:lpstr>Naïve Bayes Classifier Part of Ensemble 1</vt:lpstr>
      <vt:lpstr>Summary Measures</vt:lpstr>
      <vt:lpstr>K-Nearest Neighbors Algorithm</vt:lpstr>
      <vt:lpstr>KNeighborsRegressor Hyperparameters</vt:lpstr>
      <vt:lpstr>Fitting KNNs</vt:lpstr>
      <vt:lpstr>Creating Single Vulnerability Map</vt:lpstr>
      <vt:lpstr>ADEMOLA</vt:lpstr>
      <vt:lpstr>Logistic Regression Model</vt:lpstr>
      <vt:lpstr>Hyperparameters – LR Model</vt:lpstr>
      <vt:lpstr>Logistic Regression Part of Ensemble 2</vt:lpstr>
      <vt:lpstr>Naïve Bayes Classifier Part of Ensemble 2</vt:lpstr>
      <vt:lpstr>Fitting KNNs</vt:lpstr>
      <vt:lpstr>Vulnerability Map</vt:lpstr>
      <vt:lpstr>JOHN</vt:lpstr>
      <vt:lpstr>Parameter Selection</vt:lpstr>
      <vt:lpstr>Logistic Regression Part of Ensemble 3</vt:lpstr>
      <vt:lpstr>Naïve Bayes Model</vt:lpstr>
      <vt:lpstr>Naïve Bayes Classifier Part of Ensemble 2</vt:lpstr>
      <vt:lpstr>Fitting KNNs</vt:lpstr>
      <vt:lpstr>Vulnerability Map</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Fluoride Risk in Dockum </dc:title>
  <dc:creator>Aalok Sharma Kafle</dc:creator>
  <cp:revision>1</cp:revision>
  <dcterms:created xsi:type="dcterms:W3CDTF">2023-03-09T20:15:32Z</dcterms:created>
  <dcterms:modified xsi:type="dcterms:W3CDTF">2023-03-11T01:52:24Z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0x010100AAC83D25E4796F4AB2F8EAB7ED04CCF5</vt:lpwstr>
  </property>
</Properties>
</file>